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3D73E-9F4E-04AF-ED35-9BABEEA9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695" y="1608145"/>
            <a:ext cx="375337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123</cp:revision>
  <dcterms:created xsi:type="dcterms:W3CDTF">2023-03-20T06:27:19Z</dcterms:created>
  <dcterms:modified xsi:type="dcterms:W3CDTF">2024-10-19T00:58:15Z</dcterms:modified>
</cp:coreProperties>
</file>