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F861C-24A0-9F54-8B85-401E1859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9" y="1107912"/>
            <a:ext cx="449642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127</cp:revision>
  <cp:lastPrinted>2024-06-13T00:55:24Z</cp:lastPrinted>
  <dcterms:created xsi:type="dcterms:W3CDTF">2023-03-20T06:27:19Z</dcterms:created>
  <dcterms:modified xsi:type="dcterms:W3CDTF">2024-10-26T00:50:09Z</dcterms:modified>
</cp:coreProperties>
</file>