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doku.puzzlebaron.com/init.php?d=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92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https://sudoku.puzzlebaron.com/init.php?d=d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041BF-DA71-7AFB-F3DD-C4827DCC1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36" y="1391043"/>
            <a:ext cx="4496427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126</cp:revision>
  <dcterms:created xsi:type="dcterms:W3CDTF">2023-03-20T06:27:19Z</dcterms:created>
  <dcterms:modified xsi:type="dcterms:W3CDTF">2024-10-26T01:25:22Z</dcterms:modified>
</cp:coreProperties>
</file>