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>
      <p:cViewPr>
        <p:scale>
          <a:sx n="100" d="100"/>
          <a:sy n="100" d="100"/>
        </p:scale>
        <p:origin x="26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shorts/hgp-BzhkF8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DBD692-13DC-C5F7-E6E6-ACCB1549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Cut the following shape into 4 exactly same shapes.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8864D0-11E7-8F0D-02A5-80C2F91D8FD8}"/>
              </a:ext>
            </a:extLst>
          </p:cNvPr>
          <p:cNvGrpSpPr/>
          <p:nvPr/>
        </p:nvGrpSpPr>
        <p:grpSpPr>
          <a:xfrm>
            <a:off x="4264548" y="2508149"/>
            <a:ext cx="1831452" cy="1841702"/>
            <a:chOff x="4265249" y="3426619"/>
            <a:chExt cx="1831452" cy="184170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B93148-1370-8FBF-CC95-596343333DD1}"/>
                </a:ext>
              </a:extLst>
            </p:cNvPr>
            <p:cNvSpPr/>
            <p:nvPr/>
          </p:nvSpPr>
          <p:spPr>
            <a:xfrm>
              <a:off x="4265249" y="3426619"/>
              <a:ext cx="1827702" cy="1841702"/>
            </a:xfrm>
            <a:custGeom>
              <a:avLst/>
              <a:gdLst>
                <a:gd name="connsiteX0" fmla="*/ 0 w 2113472"/>
                <a:gd name="connsiteY0" fmla="*/ 914400 h 1794294"/>
                <a:gd name="connsiteX1" fmla="*/ 957532 w 2113472"/>
                <a:gd name="connsiteY1" fmla="*/ 914400 h 1794294"/>
                <a:gd name="connsiteX2" fmla="*/ 957532 w 2113472"/>
                <a:gd name="connsiteY2" fmla="*/ 0 h 1794294"/>
                <a:gd name="connsiteX3" fmla="*/ 2113472 w 2113472"/>
                <a:gd name="connsiteY3" fmla="*/ 0 h 1794294"/>
                <a:gd name="connsiteX4" fmla="*/ 2113472 w 2113472"/>
                <a:gd name="connsiteY4" fmla="*/ 1794294 h 1794294"/>
                <a:gd name="connsiteX5" fmla="*/ 120770 w 2113472"/>
                <a:gd name="connsiteY5" fmla="*/ 1794294 h 1794294"/>
                <a:gd name="connsiteX6" fmla="*/ 0 w 2113472"/>
                <a:gd name="connsiteY6" fmla="*/ 914400 h 1794294"/>
                <a:gd name="connsiteX0" fmla="*/ 25280 w 2138752"/>
                <a:gd name="connsiteY0" fmla="*/ 914400 h 1797469"/>
                <a:gd name="connsiteX1" fmla="*/ 982812 w 2138752"/>
                <a:gd name="connsiteY1" fmla="*/ 914400 h 1797469"/>
                <a:gd name="connsiteX2" fmla="*/ 982812 w 2138752"/>
                <a:gd name="connsiteY2" fmla="*/ 0 h 1797469"/>
                <a:gd name="connsiteX3" fmla="*/ 2138752 w 2138752"/>
                <a:gd name="connsiteY3" fmla="*/ 0 h 1797469"/>
                <a:gd name="connsiteX4" fmla="*/ 2138752 w 2138752"/>
                <a:gd name="connsiteY4" fmla="*/ 1794294 h 1797469"/>
                <a:gd name="connsiteX5" fmla="*/ 0 w 2138752"/>
                <a:gd name="connsiteY5" fmla="*/ 1797469 h 1797469"/>
                <a:gd name="connsiteX6" fmla="*/ 25280 w 2138752"/>
                <a:gd name="connsiteY6" fmla="*/ 914400 h 1797469"/>
                <a:gd name="connsiteX0" fmla="*/ 25280 w 3422607"/>
                <a:gd name="connsiteY0" fmla="*/ 914400 h 2468549"/>
                <a:gd name="connsiteX1" fmla="*/ 982812 w 3422607"/>
                <a:gd name="connsiteY1" fmla="*/ 914400 h 2468549"/>
                <a:gd name="connsiteX2" fmla="*/ 982812 w 3422607"/>
                <a:gd name="connsiteY2" fmla="*/ 0 h 2468549"/>
                <a:gd name="connsiteX3" fmla="*/ 2138752 w 3422607"/>
                <a:gd name="connsiteY3" fmla="*/ 0 h 2468549"/>
                <a:gd name="connsiteX4" fmla="*/ 3422607 w 3422607"/>
                <a:gd name="connsiteY4" fmla="*/ 2468549 h 2468549"/>
                <a:gd name="connsiteX5" fmla="*/ 0 w 3422607"/>
                <a:gd name="connsiteY5" fmla="*/ 1797469 h 2468549"/>
                <a:gd name="connsiteX6" fmla="*/ 25280 w 3422607"/>
                <a:gd name="connsiteY6" fmla="*/ 914400 h 2468549"/>
                <a:gd name="connsiteX0" fmla="*/ 25280 w 3422607"/>
                <a:gd name="connsiteY0" fmla="*/ 914400 h 2468549"/>
                <a:gd name="connsiteX1" fmla="*/ 982812 w 3422607"/>
                <a:gd name="connsiteY1" fmla="*/ 914400 h 2468549"/>
                <a:gd name="connsiteX2" fmla="*/ 982812 w 3422607"/>
                <a:gd name="connsiteY2" fmla="*/ 0 h 2468549"/>
                <a:gd name="connsiteX3" fmla="*/ 2138752 w 3422607"/>
                <a:gd name="connsiteY3" fmla="*/ 0 h 2468549"/>
                <a:gd name="connsiteX4" fmla="*/ 3422607 w 3422607"/>
                <a:gd name="connsiteY4" fmla="*/ 2468549 h 2468549"/>
                <a:gd name="connsiteX5" fmla="*/ 0 w 3422607"/>
                <a:gd name="connsiteY5" fmla="*/ 2407069 h 2468549"/>
                <a:gd name="connsiteX6" fmla="*/ 25280 w 3422607"/>
                <a:gd name="connsiteY6" fmla="*/ 914400 h 2468549"/>
                <a:gd name="connsiteX0" fmla="*/ 25280 w 3431843"/>
                <a:gd name="connsiteY0" fmla="*/ 914400 h 2468549"/>
                <a:gd name="connsiteX1" fmla="*/ 982812 w 3431843"/>
                <a:gd name="connsiteY1" fmla="*/ 914400 h 2468549"/>
                <a:gd name="connsiteX2" fmla="*/ 982812 w 3431843"/>
                <a:gd name="connsiteY2" fmla="*/ 0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914400 h 2468549"/>
                <a:gd name="connsiteX0" fmla="*/ 25280 w 3431843"/>
                <a:gd name="connsiteY0" fmla="*/ 914400 h 2468549"/>
                <a:gd name="connsiteX1" fmla="*/ 1860266 w 3431843"/>
                <a:gd name="connsiteY1" fmla="*/ 1320800 h 2468549"/>
                <a:gd name="connsiteX2" fmla="*/ 982812 w 3431843"/>
                <a:gd name="connsiteY2" fmla="*/ 0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914400 h 2468549"/>
                <a:gd name="connsiteX0" fmla="*/ 25280 w 3431843"/>
                <a:gd name="connsiteY0" fmla="*/ 914400 h 2468549"/>
                <a:gd name="connsiteX1" fmla="*/ 1860266 w 3431843"/>
                <a:gd name="connsiteY1" fmla="*/ 1320800 h 2468549"/>
                <a:gd name="connsiteX2" fmla="*/ 1869503 w 3431843"/>
                <a:gd name="connsiteY2" fmla="*/ 18473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914400 h 2468549"/>
                <a:gd name="connsiteX0" fmla="*/ 25280 w 3431843"/>
                <a:gd name="connsiteY0" fmla="*/ 1256145 h 2468549"/>
                <a:gd name="connsiteX1" fmla="*/ 1860266 w 3431843"/>
                <a:gd name="connsiteY1" fmla="*/ 1320800 h 2468549"/>
                <a:gd name="connsiteX2" fmla="*/ 1869503 w 3431843"/>
                <a:gd name="connsiteY2" fmla="*/ 18473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1256145 h 2468549"/>
                <a:gd name="connsiteX0" fmla="*/ 52989 w 3431843"/>
                <a:gd name="connsiteY0" fmla="*/ 1311563 h 2468549"/>
                <a:gd name="connsiteX1" fmla="*/ 1860266 w 3431843"/>
                <a:gd name="connsiteY1" fmla="*/ 1320800 h 2468549"/>
                <a:gd name="connsiteX2" fmla="*/ 1869503 w 3431843"/>
                <a:gd name="connsiteY2" fmla="*/ 18473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52989 w 3431843"/>
                <a:gd name="connsiteY6" fmla="*/ 1311563 h 2468549"/>
                <a:gd name="connsiteX0" fmla="*/ 52989 w 3432731"/>
                <a:gd name="connsiteY0" fmla="*/ 1311563 h 2407069"/>
                <a:gd name="connsiteX1" fmla="*/ 1860266 w 3432731"/>
                <a:gd name="connsiteY1" fmla="*/ 1320800 h 2407069"/>
                <a:gd name="connsiteX2" fmla="*/ 1869503 w 3432731"/>
                <a:gd name="connsiteY2" fmla="*/ 18473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52989 w 3432731"/>
                <a:gd name="connsiteY6" fmla="*/ 1311563 h 2407069"/>
                <a:gd name="connsiteX0" fmla="*/ 52989 w 3432731"/>
                <a:gd name="connsiteY0" fmla="*/ 1311563 h 2407069"/>
                <a:gd name="connsiteX1" fmla="*/ 2109647 w 3432731"/>
                <a:gd name="connsiteY1" fmla="*/ 1440872 h 2407069"/>
                <a:gd name="connsiteX2" fmla="*/ 1869503 w 3432731"/>
                <a:gd name="connsiteY2" fmla="*/ 18473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52989 w 3432731"/>
                <a:gd name="connsiteY6" fmla="*/ 1311563 h 2407069"/>
                <a:gd name="connsiteX0" fmla="*/ 52989 w 3432731"/>
                <a:gd name="connsiteY0" fmla="*/ 1311563 h 2407069"/>
                <a:gd name="connsiteX1" fmla="*/ 2109647 w 3432731"/>
                <a:gd name="connsiteY1" fmla="*/ 1440872 h 2407069"/>
                <a:gd name="connsiteX2" fmla="*/ 2155830 w 3432731"/>
                <a:gd name="connsiteY2" fmla="*/ 9237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52989 w 3432731"/>
                <a:gd name="connsiteY6" fmla="*/ 1311563 h 2407069"/>
                <a:gd name="connsiteX0" fmla="*/ 653352 w 3432731"/>
                <a:gd name="connsiteY0" fmla="*/ 1366981 h 2407069"/>
                <a:gd name="connsiteX1" fmla="*/ 2109647 w 3432731"/>
                <a:gd name="connsiteY1" fmla="*/ 1440872 h 2407069"/>
                <a:gd name="connsiteX2" fmla="*/ 2155830 w 3432731"/>
                <a:gd name="connsiteY2" fmla="*/ 9237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653352 w 3432731"/>
                <a:gd name="connsiteY6" fmla="*/ 1366981 h 2407069"/>
                <a:gd name="connsiteX0" fmla="*/ 25279 w 2804658"/>
                <a:gd name="connsiteY0" fmla="*/ 1366981 h 2444014"/>
                <a:gd name="connsiteX1" fmla="*/ 1481574 w 2804658"/>
                <a:gd name="connsiteY1" fmla="*/ 1440872 h 2444014"/>
                <a:gd name="connsiteX2" fmla="*/ 1527757 w 2804658"/>
                <a:gd name="connsiteY2" fmla="*/ 9237 h 2444014"/>
                <a:gd name="connsiteX3" fmla="*/ 2803770 w 2804658"/>
                <a:gd name="connsiteY3" fmla="*/ 0 h 2444014"/>
                <a:gd name="connsiteX4" fmla="*/ 2803770 w 2804658"/>
                <a:gd name="connsiteY4" fmla="*/ 2394658 h 2444014"/>
                <a:gd name="connsiteX5" fmla="*/ 0 w 2804658"/>
                <a:gd name="connsiteY5" fmla="*/ 2444014 h 2444014"/>
                <a:gd name="connsiteX6" fmla="*/ 25279 w 2804658"/>
                <a:gd name="connsiteY6" fmla="*/ 1366981 h 2444014"/>
                <a:gd name="connsiteX0" fmla="*/ 25279 w 2804658"/>
                <a:gd name="connsiteY0" fmla="*/ 1366981 h 2444014"/>
                <a:gd name="connsiteX1" fmla="*/ 1518519 w 2804658"/>
                <a:gd name="connsiteY1" fmla="*/ 1376218 h 2444014"/>
                <a:gd name="connsiteX2" fmla="*/ 1527757 w 2804658"/>
                <a:gd name="connsiteY2" fmla="*/ 9237 h 2444014"/>
                <a:gd name="connsiteX3" fmla="*/ 2803770 w 2804658"/>
                <a:gd name="connsiteY3" fmla="*/ 0 h 2444014"/>
                <a:gd name="connsiteX4" fmla="*/ 2803770 w 2804658"/>
                <a:gd name="connsiteY4" fmla="*/ 2394658 h 2444014"/>
                <a:gd name="connsiteX5" fmla="*/ 0 w 2804658"/>
                <a:gd name="connsiteY5" fmla="*/ 2444014 h 2444014"/>
                <a:gd name="connsiteX6" fmla="*/ 25279 w 2804658"/>
                <a:gd name="connsiteY6" fmla="*/ 1366981 h 2444014"/>
                <a:gd name="connsiteX0" fmla="*/ 25279 w 2804658"/>
                <a:gd name="connsiteY0" fmla="*/ 1366981 h 2444014"/>
                <a:gd name="connsiteX1" fmla="*/ 1490810 w 2804658"/>
                <a:gd name="connsiteY1" fmla="*/ 1366982 h 2444014"/>
                <a:gd name="connsiteX2" fmla="*/ 1527757 w 2804658"/>
                <a:gd name="connsiteY2" fmla="*/ 9237 h 2444014"/>
                <a:gd name="connsiteX3" fmla="*/ 2803770 w 2804658"/>
                <a:gd name="connsiteY3" fmla="*/ 0 h 2444014"/>
                <a:gd name="connsiteX4" fmla="*/ 2803770 w 2804658"/>
                <a:gd name="connsiteY4" fmla="*/ 2394658 h 2444014"/>
                <a:gd name="connsiteX5" fmla="*/ 0 w 2804658"/>
                <a:gd name="connsiteY5" fmla="*/ 2444014 h 2444014"/>
                <a:gd name="connsiteX6" fmla="*/ 25279 w 2804658"/>
                <a:gd name="connsiteY6" fmla="*/ 1366981 h 2444014"/>
                <a:gd name="connsiteX0" fmla="*/ 25279 w 2803770"/>
                <a:gd name="connsiteY0" fmla="*/ 1366981 h 2444014"/>
                <a:gd name="connsiteX1" fmla="*/ 1490810 w 2803770"/>
                <a:gd name="connsiteY1" fmla="*/ 1366982 h 2444014"/>
                <a:gd name="connsiteX2" fmla="*/ 1527757 w 2803770"/>
                <a:gd name="connsiteY2" fmla="*/ 9237 h 2444014"/>
                <a:gd name="connsiteX3" fmla="*/ 2803770 w 2803770"/>
                <a:gd name="connsiteY3" fmla="*/ 0 h 2444014"/>
                <a:gd name="connsiteX4" fmla="*/ 2803770 w 2803770"/>
                <a:gd name="connsiteY4" fmla="*/ 2394658 h 2444014"/>
                <a:gd name="connsiteX5" fmla="*/ 0 w 2803770"/>
                <a:gd name="connsiteY5" fmla="*/ 2444014 h 2444014"/>
                <a:gd name="connsiteX6" fmla="*/ 25279 w 2803770"/>
                <a:gd name="connsiteY6" fmla="*/ 1366981 h 2444014"/>
                <a:gd name="connsiteX0" fmla="*/ 25279 w 2803770"/>
                <a:gd name="connsiteY0" fmla="*/ 1366981 h 2444014"/>
                <a:gd name="connsiteX1" fmla="*/ 1490810 w 2803770"/>
                <a:gd name="connsiteY1" fmla="*/ 1366982 h 2444014"/>
                <a:gd name="connsiteX2" fmla="*/ 1527757 w 2803770"/>
                <a:gd name="connsiteY2" fmla="*/ 9237 h 2444014"/>
                <a:gd name="connsiteX3" fmla="*/ 2803770 w 2803770"/>
                <a:gd name="connsiteY3" fmla="*/ 0 h 2444014"/>
                <a:gd name="connsiteX4" fmla="*/ 2803770 w 2803770"/>
                <a:gd name="connsiteY4" fmla="*/ 2394658 h 2444014"/>
                <a:gd name="connsiteX5" fmla="*/ 0 w 2803770"/>
                <a:gd name="connsiteY5" fmla="*/ 2444014 h 2444014"/>
                <a:gd name="connsiteX6" fmla="*/ 25279 w 2803770"/>
                <a:gd name="connsiteY6" fmla="*/ 1366981 h 2444014"/>
                <a:gd name="connsiteX0" fmla="*/ 0 w 2778491"/>
                <a:gd name="connsiteY0" fmla="*/ 1366981 h 2394658"/>
                <a:gd name="connsiteX1" fmla="*/ 1465531 w 2778491"/>
                <a:gd name="connsiteY1" fmla="*/ 1366982 h 2394658"/>
                <a:gd name="connsiteX2" fmla="*/ 1502478 w 2778491"/>
                <a:gd name="connsiteY2" fmla="*/ 9237 h 2394658"/>
                <a:gd name="connsiteX3" fmla="*/ 2778491 w 2778491"/>
                <a:gd name="connsiteY3" fmla="*/ 0 h 2394658"/>
                <a:gd name="connsiteX4" fmla="*/ 2778491 w 2778491"/>
                <a:gd name="connsiteY4" fmla="*/ 2394658 h 2394658"/>
                <a:gd name="connsiteX5" fmla="*/ 19171 w 2778491"/>
                <a:gd name="connsiteY5" fmla="*/ 2231289 h 2394658"/>
                <a:gd name="connsiteX6" fmla="*/ 0 w 2778491"/>
                <a:gd name="connsiteY6" fmla="*/ 1366981 h 2394658"/>
                <a:gd name="connsiteX0" fmla="*/ 0 w 2759441"/>
                <a:gd name="connsiteY0" fmla="*/ 1303481 h 2394658"/>
                <a:gd name="connsiteX1" fmla="*/ 1446481 w 2759441"/>
                <a:gd name="connsiteY1" fmla="*/ 1366982 h 2394658"/>
                <a:gd name="connsiteX2" fmla="*/ 1483428 w 2759441"/>
                <a:gd name="connsiteY2" fmla="*/ 9237 h 2394658"/>
                <a:gd name="connsiteX3" fmla="*/ 2759441 w 2759441"/>
                <a:gd name="connsiteY3" fmla="*/ 0 h 2394658"/>
                <a:gd name="connsiteX4" fmla="*/ 2759441 w 2759441"/>
                <a:gd name="connsiteY4" fmla="*/ 2394658 h 2394658"/>
                <a:gd name="connsiteX5" fmla="*/ 121 w 2759441"/>
                <a:gd name="connsiteY5" fmla="*/ 2231289 h 2394658"/>
                <a:gd name="connsiteX6" fmla="*/ 0 w 2759441"/>
                <a:gd name="connsiteY6" fmla="*/ 1303481 h 2394658"/>
                <a:gd name="connsiteX0" fmla="*/ 0 w 2759441"/>
                <a:gd name="connsiteY0" fmla="*/ 1303481 h 2394658"/>
                <a:gd name="connsiteX1" fmla="*/ 1827481 w 2759441"/>
                <a:gd name="connsiteY1" fmla="*/ 1313007 h 2394658"/>
                <a:gd name="connsiteX2" fmla="*/ 1483428 w 2759441"/>
                <a:gd name="connsiteY2" fmla="*/ 9237 h 2394658"/>
                <a:gd name="connsiteX3" fmla="*/ 2759441 w 2759441"/>
                <a:gd name="connsiteY3" fmla="*/ 0 h 2394658"/>
                <a:gd name="connsiteX4" fmla="*/ 2759441 w 2759441"/>
                <a:gd name="connsiteY4" fmla="*/ 2394658 h 2394658"/>
                <a:gd name="connsiteX5" fmla="*/ 121 w 2759441"/>
                <a:gd name="connsiteY5" fmla="*/ 2231289 h 2394658"/>
                <a:gd name="connsiteX6" fmla="*/ 0 w 2759441"/>
                <a:gd name="connsiteY6" fmla="*/ 1303481 h 2394658"/>
                <a:gd name="connsiteX0" fmla="*/ 0 w 2759441"/>
                <a:gd name="connsiteY0" fmla="*/ 1303481 h 2231289"/>
                <a:gd name="connsiteX1" fmla="*/ 1827481 w 2759441"/>
                <a:gd name="connsiteY1" fmla="*/ 1313007 h 2231289"/>
                <a:gd name="connsiteX2" fmla="*/ 1483428 w 2759441"/>
                <a:gd name="connsiteY2" fmla="*/ 9237 h 2231289"/>
                <a:gd name="connsiteX3" fmla="*/ 2759441 w 2759441"/>
                <a:gd name="connsiteY3" fmla="*/ 0 h 2231289"/>
                <a:gd name="connsiteX4" fmla="*/ 1848216 w 2759441"/>
                <a:gd name="connsiteY4" fmla="*/ 2226383 h 2231289"/>
                <a:gd name="connsiteX5" fmla="*/ 121 w 2759441"/>
                <a:gd name="connsiteY5" fmla="*/ 2231289 h 2231289"/>
                <a:gd name="connsiteX6" fmla="*/ 0 w 2759441"/>
                <a:gd name="connsiteY6" fmla="*/ 1303481 h 2231289"/>
                <a:gd name="connsiteX0" fmla="*/ 0 w 2759441"/>
                <a:gd name="connsiteY0" fmla="*/ 1303481 h 2231289"/>
                <a:gd name="connsiteX1" fmla="*/ 925781 w 2759441"/>
                <a:gd name="connsiteY1" fmla="*/ 1300307 h 2231289"/>
                <a:gd name="connsiteX2" fmla="*/ 1483428 w 2759441"/>
                <a:gd name="connsiteY2" fmla="*/ 9237 h 2231289"/>
                <a:gd name="connsiteX3" fmla="*/ 2759441 w 2759441"/>
                <a:gd name="connsiteY3" fmla="*/ 0 h 2231289"/>
                <a:gd name="connsiteX4" fmla="*/ 1848216 w 2759441"/>
                <a:gd name="connsiteY4" fmla="*/ 2226383 h 2231289"/>
                <a:gd name="connsiteX5" fmla="*/ 121 w 2759441"/>
                <a:gd name="connsiteY5" fmla="*/ 2231289 h 2231289"/>
                <a:gd name="connsiteX6" fmla="*/ 0 w 2759441"/>
                <a:gd name="connsiteY6" fmla="*/ 1303481 h 2231289"/>
                <a:gd name="connsiteX0" fmla="*/ 0 w 2759441"/>
                <a:gd name="connsiteY0" fmla="*/ 1303481 h 2231289"/>
                <a:gd name="connsiteX1" fmla="*/ 925781 w 2759441"/>
                <a:gd name="connsiteY1" fmla="*/ 1300307 h 2231289"/>
                <a:gd name="connsiteX2" fmla="*/ 991303 w 2759441"/>
                <a:gd name="connsiteY2" fmla="*/ 294987 h 2231289"/>
                <a:gd name="connsiteX3" fmla="*/ 2759441 w 2759441"/>
                <a:gd name="connsiteY3" fmla="*/ 0 h 2231289"/>
                <a:gd name="connsiteX4" fmla="*/ 1848216 w 2759441"/>
                <a:gd name="connsiteY4" fmla="*/ 2226383 h 2231289"/>
                <a:gd name="connsiteX5" fmla="*/ 121 w 2759441"/>
                <a:gd name="connsiteY5" fmla="*/ 2231289 h 2231289"/>
                <a:gd name="connsiteX6" fmla="*/ 0 w 2759441"/>
                <a:gd name="connsiteY6" fmla="*/ 1303481 h 2231289"/>
                <a:gd name="connsiteX0" fmla="*/ 0 w 1899016"/>
                <a:gd name="connsiteY0" fmla="*/ 1008494 h 1936302"/>
                <a:gd name="connsiteX1" fmla="*/ 925781 w 1899016"/>
                <a:gd name="connsiteY1" fmla="*/ 1005320 h 1936302"/>
                <a:gd name="connsiteX2" fmla="*/ 991303 w 1899016"/>
                <a:gd name="connsiteY2" fmla="*/ 0 h 1936302"/>
                <a:gd name="connsiteX3" fmla="*/ 1899016 w 1899016"/>
                <a:gd name="connsiteY3" fmla="*/ 12988 h 1936302"/>
                <a:gd name="connsiteX4" fmla="*/ 1848216 w 1899016"/>
                <a:gd name="connsiteY4" fmla="*/ 1931396 h 1936302"/>
                <a:gd name="connsiteX5" fmla="*/ 121 w 1899016"/>
                <a:gd name="connsiteY5" fmla="*/ 1936302 h 1936302"/>
                <a:gd name="connsiteX6" fmla="*/ 0 w 1899016"/>
                <a:gd name="connsiteY6" fmla="*/ 1008494 h 1936302"/>
                <a:gd name="connsiteX0" fmla="*/ 0 w 1899016"/>
                <a:gd name="connsiteY0" fmla="*/ 1008494 h 1936302"/>
                <a:gd name="connsiteX1" fmla="*/ 925781 w 1899016"/>
                <a:gd name="connsiteY1" fmla="*/ 1005320 h 1936302"/>
                <a:gd name="connsiteX2" fmla="*/ 991303 w 1899016"/>
                <a:gd name="connsiteY2" fmla="*/ 0 h 1936302"/>
                <a:gd name="connsiteX3" fmla="*/ 1899016 w 1899016"/>
                <a:gd name="connsiteY3" fmla="*/ 12988 h 1936302"/>
                <a:gd name="connsiteX4" fmla="*/ 1895841 w 1899016"/>
                <a:gd name="connsiteY4" fmla="*/ 1839321 h 1936302"/>
                <a:gd name="connsiteX5" fmla="*/ 121 w 1899016"/>
                <a:gd name="connsiteY5" fmla="*/ 1936302 h 1936302"/>
                <a:gd name="connsiteX6" fmla="*/ 0 w 1899016"/>
                <a:gd name="connsiteY6" fmla="*/ 1008494 h 1936302"/>
                <a:gd name="connsiteX0" fmla="*/ 53855 w 1898896"/>
                <a:gd name="connsiteY0" fmla="*/ 929119 h 1936302"/>
                <a:gd name="connsiteX1" fmla="*/ 925661 w 1898896"/>
                <a:gd name="connsiteY1" fmla="*/ 1005320 h 1936302"/>
                <a:gd name="connsiteX2" fmla="*/ 991183 w 1898896"/>
                <a:gd name="connsiteY2" fmla="*/ 0 h 1936302"/>
                <a:gd name="connsiteX3" fmla="*/ 1898896 w 1898896"/>
                <a:gd name="connsiteY3" fmla="*/ 12988 h 1936302"/>
                <a:gd name="connsiteX4" fmla="*/ 1895721 w 1898896"/>
                <a:gd name="connsiteY4" fmla="*/ 1839321 h 1936302"/>
                <a:gd name="connsiteX5" fmla="*/ 1 w 1898896"/>
                <a:gd name="connsiteY5" fmla="*/ 1936302 h 1936302"/>
                <a:gd name="connsiteX6" fmla="*/ 53855 w 1898896"/>
                <a:gd name="connsiteY6" fmla="*/ 929119 h 1936302"/>
                <a:gd name="connsiteX0" fmla="*/ 53855 w 1898896"/>
                <a:gd name="connsiteY0" fmla="*/ 929119 h 1936302"/>
                <a:gd name="connsiteX1" fmla="*/ 982811 w 1898896"/>
                <a:gd name="connsiteY1" fmla="*/ 932295 h 1936302"/>
                <a:gd name="connsiteX2" fmla="*/ 991183 w 1898896"/>
                <a:gd name="connsiteY2" fmla="*/ 0 h 1936302"/>
                <a:gd name="connsiteX3" fmla="*/ 1898896 w 1898896"/>
                <a:gd name="connsiteY3" fmla="*/ 12988 h 1936302"/>
                <a:gd name="connsiteX4" fmla="*/ 1895721 w 1898896"/>
                <a:gd name="connsiteY4" fmla="*/ 1839321 h 1936302"/>
                <a:gd name="connsiteX5" fmla="*/ 1 w 1898896"/>
                <a:gd name="connsiteY5" fmla="*/ 1936302 h 1936302"/>
                <a:gd name="connsiteX6" fmla="*/ 53855 w 1898896"/>
                <a:gd name="connsiteY6" fmla="*/ 929119 h 1936302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976213"/>
                <a:gd name="connsiteY0" fmla="*/ 929119 h 1850577"/>
                <a:gd name="connsiteX1" fmla="*/ 928956 w 1976213"/>
                <a:gd name="connsiteY1" fmla="*/ 932295 h 1850577"/>
                <a:gd name="connsiteX2" fmla="*/ 937328 w 1976213"/>
                <a:gd name="connsiteY2" fmla="*/ 0 h 1850577"/>
                <a:gd name="connsiteX3" fmla="*/ 1845041 w 1976213"/>
                <a:gd name="connsiteY3" fmla="*/ 12988 h 1850577"/>
                <a:gd name="connsiteX4" fmla="*/ 1837897 w 1976213"/>
                <a:gd name="connsiteY4" fmla="*/ 311944 h 1850577"/>
                <a:gd name="connsiteX5" fmla="*/ 1841866 w 1976213"/>
                <a:gd name="connsiteY5" fmla="*/ 1839321 h 1850577"/>
                <a:gd name="connsiteX6" fmla="*/ 15996 w 1976213"/>
                <a:gd name="connsiteY6" fmla="*/ 1850577 h 1850577"/>
                <a:gd name="connsiteX7" fmla="*/ 0 w 1976213"/>
                <a:gd name="connsiteY7" fmla="*/ 929119 h 1850577"/>
                <a:gd name="connsiteX0" fmla="*/ 0 w 1910587"/>
                <a:gd name="connsiteY0" fmla="*/ 929119 h 1850577"/>
                <a:gd name="connsiteX1" fmla="*/ 928956 w 1910587"/>
                <a:gd name="connsiteY1" fmla="*/ 932295 h 1850577"/>
                <a:gd name="connsiteX2" fmla="*/ 937328 w 1910587"/>
                <a:gd name="connsiteY2" fmla="*/ 0 h 1850577"/>
                <a:gd name="connsiteX3" fmla="*/ 1845041 w 1910587"/>
                <a:gd name="connsiteY3" fmla="*/ 12988 h 1850577"/>
                <a:gd name="connsiteX4" fmla="*/ 1837897 w 1910587"/>
                <a:gd name="connsiteY4" fmla="*/ 311944 h 1850577"/>
                <a:gd name="connsiteX5" fmla="*/ 1841866 w 1910587"/>
                <a:gd name="connsiteY5" fmla="*/ 1839321 h 1850577"/>
                <a:gd name="connsiteX6" fmla="*/ 15996 w 1910587"/>
                <a:gd name="connsiteY6" fmla="*/ 1850577 h 1850577"/>
                <a:gd name="connsiteX7" fmla="*/ 0 w 1910587"/>
                <a:gd name="connsiteY7" fmla="*/ 929119 h 1850577"/>
                <a:gd name="connsiteX0" fmla="*/ 0 w 2018576"/>
                <a:gd name="connsiteY0" fmla="*/ 929119 h 1850577"/>
                <a:gd name="connsiteX1" fmla="*/ 928956 w 2018576"/>
                <a:gd name="connsiteY1" fmla="*/ 932295 h 1850577"/>
                <a:gd name="connsiteX2" fmla="*/ 937328 w 2018576"/>
                <a:gd name="connsiteY2" fmla="*/ 0 h 1850577"/>
                <a:gd name="connsiteX3" fmla="*/ 1845041 w 2018576"/>
                <a:gd name="connsiteY3" fmla="*/ 12988 h 1850577"/>
                <a:gd name="connsiteX4" fmla="*/ 1841866 w 2018576"/>
                <a:gd name="connsiteY4" fmla="*/ 1839321 h 1850577"/>
                <a:gd name="connsiteX5" fmla="*/ 15996 w 2018576"/>
                <a:gd name="connsiteY5" fmla="*/ 1850577 h 1850577"/>
                <a:gd name="connsiteX6" fmla="*/ 0 w 2018576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52184"/>
                <a:gd name="connsiteY0" fmla="*/ 930418 h 1851876"/>
                <a:gd name="connsiteX1" fmla="*/ 928956 w 1852184"/>
                <a:gd name="connsiteY1" fmla="*/ 933594 h 1851876"/>
                <a:gd name="connsiteX2" fmla="*/ 937328 w 1852184"/>
                <a:gd name="connsiteY2" fmla="*/ 1299 h 1851876"/>
                <a:gd name="connsiteX3" fmla="*/ 1852184 w 1852184"/>
                <a:gd name="connsiteY3" fmla="*/ 0 h 1851876"/>
                <a:gd name="connsiteX4" fmla="*/ 1841866 w 1852184"/>
                <a:gd name="connsiteY4" fmla="*/ 1840620 h 1851876"/>
                <a:gd name="connsiteX5" fmla="*/ 15996 w 1852184"/>
                <a:gd name="connsiteY5" fmla="*/ 1851876 h 1851876"/>
                <a:gd name="connsiteX6" fmla="*/ 0 w 1852184"/>
                <a:gd name="connsiteY6" fmla="*/ 930418 h 1851876"/>
                <a:gd name="connsiteX0" fmla="*/ 0 w 1852184"/>
                <a:gd name="connsiteY0" fmla="*/ 931500 h 1852958"/>
                <a:gd name="connsiteX1" fmla="*/ 928956 w 1852184"/>
                <a:gd name="connsiteY1" fmla="*/ 934676 h 1852958"/>
                <a:gd name="connsiteX2" fmla="*/ 927803 w 1852184"/>
                <a:gd name="connsiteY2" fmla="*/ 0 h 1852958"/>
                <a:gd name="connsiteX3" fmla="*/ 1852184 w 1852184"/>
                <a:gd name="connsiteY3" fmla="*/ 1082 h 1852958"/>
                <a:gd name="connsiteX4" fmla="*/ 1841866 w 1852184"/>
                <a:gd name="connsiteY4" fmla="*/ 1841702 h 1852958"/>
                <a:gd name="connsiteX5" fmla="*/ 15996 w 1852184"/>
                <a:gd name="connsiteY5" fmla="*/ 1852958 h 1852958"/>
                <a:gd name="connsiteX6" fmla="*/ 0 w 1852184"/>
                <a:gd name="connsiteY6" fmla="*/ 931500 h 1852958"/>
                <a:gd name="connsiteX0" fmla="*/ 0 w 1841990"/>
                <a:gd name="connsiteY0" fmla="*/ 931500 h 1852958"/>
                <a:gd name="connsiteX1" fmla="*/ 928956 w 1841990"/>
                <a:gd name="connsiteY1" fmla="*/ 934676 h 1852958"/>
                <a:gd name="connsiteX2" fmla="*/ 927803 w 1841990"/>
                <a:gd name="connsiteY2" fmla="*/ 0 h 1852958"/>
                <a:gd name="connsiteX3" fmla="*/ 1837896 w 1841990"/>
                <a:gd name="connsiteY3" fmla="*/ 1082 h 1852958"/>
                <a:gd name="connsiteX4" fmla="*/ 1841866 w 1841990"/>
                <a:gd name="connsiteY4" fmla="*/ 1841702 h 1852958"/>
                <a:gd name="connsiteX5" fmla="*/ 15996 w 1841990"/>
                <a:gd name="connsiteY5" fmla="*/ 1852958 h 1852958"/>
                <a:gd name="connsiteX6" fmla="*/ 0 w 1841990"/>
                <a:gd name="connsiteY6" fmla="*/ 931500 h 1852958"/>
                <a:gd name="connsiteX0" fmla="*/ 0 w 1837227"/>
                <a:gd name="connsiteY0" fmla="*/ 917213 h 1852958"/>
                <a:gd name="connsiteX1" fmla="*/ 924193 w 1837227"/>
                <a:gd name="connsiteY1" fmla="*/ 934676 h 1852958"/>
                <a:gd name="connsiteX2" fmla="*/ 923040 w 1837227"/>
                <a:gd name="connsiteY2" fmla="*/ 0 h 1852958"/>
                <a:gd name="connsiteX3" fmla="*/ 1833133 w 1837227"/>
                <a:gd name="connsiteY3" fmla="*/ 1082 h 1852958"/>
                <a:gd name="connsiteX4" fmla="*/ 1837103 w 1837227"/>
                <a:gd name="connsiteY4" fmla="*/ 1841702 h 1852958"/>
                <a:gd name="connsiteX5" fmla="*/ 11233 w 1837227"/>
                <a:gd name="connsiteY5" fmla="*/ 1852958 h 1852958"/>
                <a:gd name="connsiteX6" fmla="*/ 0 w 1837227"/>
                <a:gd name="connsiteY6" fmla="*/ 917213 h 1852958"/>
                <a:gd name="connsiteX0" fmla="*/ 0 w 1827702"/>
                <a:gd name="connsiteY0" fmla="*/ 921976 h 1852958"/>
                <a:gd name="connsiteX1" fmla="*/ 914668 w 1827702"/>
                <a:gd name="connsiteY1" fmla="*/ 934676 h 1852958"/>
                <a:gd name="connsiteX2" fmla="*/ 913515 w 1827702"/>
                <a:gd name="connsiteY2" fmla="*/ 0 h 1852958"/>
                <a:gd name="connsiteX3" fmla="*/ 1823608 w 1827702"/>
                <a:gd name="connsiteY3" fmla="*/ 1082 h 1852958"/>
                <a:gd name="connsiteX4" fmla="*/ 1827578 w 1827702"/>
                <a:gd name="connsiteY4" fmla="*/ 1841702 h 1852958"/>
                <a:gd name="connsiteX5" fmla="*/ 1708 w 1827702"/>
                <a:gd name="connsiteY5" fmla="*/ 1852958 h 1852958"/>
                <a:gd name="connsiteX6" fmla="*/ 0 w 1827702"/>
                <a:gd name="connsiteY6" fmla="*/ 921976 h 1852958"/>
                <a:gd name="connsiteX0" fmla="*/ 0 w 1827702"/>
                <a:gd name="connsiteY0" fmla="*/ 921976 h 1852958"/>
                <a:gd name="connsiteX1" fmla="*/ 912287 w 1827702"/>
                <a:gd name="connsiteY1" fmla="*/ 922770 h 1852958"/>
                <a:gd name="connsiteX2" fmla="*/ 913515 w 1827702"/>
                <a:gd name="connsiteY2" fmla="*/ 0 h 1852958"/>
                <a:gd name="connsiteX3" fmla="*/ 1823608 w 1827702"/>
                <a:gd name="connsiteY3" fmla="*/ 1082 h 1852958"/>
                <a:gd name="connsiteX4" fmla="*/ 1827578 w 1827702"/>
                <a:gd name="connsiteY4" fmla="*/ 1841702 h 1852958"/>
                <a:gd name="connsiteX5" fmla="*/ 1708 w 1827702"/>
                <a:gd name="connsiteY5" fmla="*/ 1852958 h 1852958"/>
                <a:gd name="connsiteX6" fmla="*/ 0 w 1827702"/>
                <a:gd name="connsiteY6" fmla="*/ 921976 h 1852958"/>
                <a:gd name="connsiteX0" fmla="*/ 0 w 1827702"/>
                <a:gd name="connsiteY0" fmla="*/ 921976 h 1841702"/>
                <a:gd name="connsiteX1" fmla="*/ 912287 w 1827702"/>
                <a:gd name="connsiteY1" fmla="*/ 922770 h 1841702"/>
                <a:gd name="connsiteX2" fmla="*/ 913515 w 1827702"/>
                <a:gd name="connsiteY2" fmla="*/ 0 h 1841702"/>
                <a:gd name="connsiteX3" fmla="*/ 1823608 w 1827702"/>
                <a:gd name="connsiteY3" fmla="*/ 1082 h 1841702"/>
                <a:gd name="connsiteX4" fmla="*/ 1827578 w 1827702"/>
                <a:gd name="connsiteY4" fmla="*/ 1841702 h 1841702"/>
                <a:gd name="connsiteX5" fmla="*/ 8852 w 1827702"/>
                <a:gd name="connsiteY5" fmla="*/ 1833908 h 1841702"/>
                <a:gd name="connsiteX6" fmla="*/ 0 w 1827702"/>
                <a:gd name="connsiteY6" fmla="*/ 921976 h 184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7702" h="1841702">
                  <a:moveTo>
                    <a:pt x="0" y="921976"/>
                  </a:moveTo>
                  <a:lnTo>
                    <a:pt x="912287" y="922770"/>
                  </a:lnTo>
                  <a:cubicBezTo>
                    <a:pt x="915078" y="612005"/>
                    <a:pt x="910724" y="310765"/>
                    <a:pt x="913515" y="0"/>
                  </a:cubicBezTo>
                  <a:lnTo>
                    <a:pt x="1823608" y="1082"/>
                  </a:lnTo>
                  <a:cubicBezTo>
                    <a:pt x="1822550" y="609860"/>
                    <a:pt x="1828636" y="1232924"/>
                    <a:pt x="1827578" y="1841702"/>
                  </a:cubicBezTo>
                  <a:lnTo>
                    <a:pt x="8852" y="1833908"/>
                  </a:lnTo>
                  <a:cubicBezTo>
                    <a:pt x="8283" y="1523581"/>
                    <a:pt x="569" y="1232303"/>
                    <a:pt x="0" y="921976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E1ABB4-B3C1-A641-1378-EC717DB3FFBA}"/>
                </a:ext>
              </a:extLst>
            </p:cNvPr>
            <p:cNvCxnSpPr/>
            <p:nvPr/>
          </p:nvCxnSpPr>
          <p:spPr>
            <a:xfrm>
              <a:off x="4265249" y="4800600"/>
              <a:ext cx="1827702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A25567-7FFF-D0C6-C046-BFF05E416F85}"/>
                </a:ext>
              </a:extLst>
            </p:cNvPr>
            <p:cNvCxnSpPr>
              <a:cxnSpLocks/>
            </p:cNvCxnSpPr>
            <p:nvPr/>
          </p:nvCxnSpPr>
          <p:spPr>
            <a:xfrm>
              <a:off x="5179100" y="4340174"/>
              <a:ext cx="0" cy="92085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E82D39-F69F-9F68-F207-5A929F2ABBC7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343400"/>
              <a:ext cx="0" cy="92085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8D8253-FA9F-1349-EBBA-71EB4A7DE8E4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3429000"/>
              <a:ext cx="0" cy="183202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7EEDB5-CFCF-23A1-0C05-2C9F4DC831FE}"/>
                </a:ext>
              </a:extLst>
            </p:cNvPr>
            <p:cNvCxnSpPr>
              <a:cxnSpLocks/>
            </p:cNvCxnSpPr>
            <p:nvPr/>
          </p:nvCxnSpPr>
          <p:spPr>
            <a:xfrm>
              <a:off x="5180899" y="4347470"/>
              <a:ext cx="915802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FFBA0D-90D1-1527-58E5-15C151277900}"/>
                </a:ext>
              </a:extLst>
            </p:cNvPr>
            <p:cNvCxnSpPr>
              <a:cxnSpLocks/>
            </p:cNvCxnSpPr>
            <p:nvPr/>
          </p:nvCxnSpPr>
          <p:spPr>
            <a:xfrm>
              <a:off x="5180899" y="3886200"/>
              <a:ext cx="915802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6485CC3-418F-7D63-4D30-5A28970115E0}"/>
              </a:ext>
            </a:extLst>
          </p:cNvPr>
          <p:cNvSpPr txBox="1"/>
          <p:nvPr/>
        </p:nvSpPr>
        <p:spPr>
          <a:xfrm>
            <a:off x="1524000" y="4905830"/>
            <a:ext cx="30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cut along the dashed lines.</a:t>
            </a:r>
          </a:p>
        </p:txBody>
      </p:sp>
    </p:spTree>
    <p:extLst>
      <p:ext uri="{BB962C8B-B14F-4D97-AF65-F5344CB8AC3E}">
        <p14:creationId xmlns:p14="http://schemas.microsoft.com/office/powerpoint/2010/main" val="11264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41FF2-783E-F0FB-BBB6-BDB4BE717A67}"/>
              </a:ext>
            </a:extLst>
          </p:cNvPr>
          <p:cNvCxnSpPr>
            <a:cxnSpLocks/>
          </p:cNvCxnSpPr>
          <p:nvPr/>
        </p:nvCxnSpPr>
        <p:spPr>
          <a:xfrm>
            <a:off x="11580671" y="7607456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5257800"/>
            <a:ext cx="9601196" cy="8466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problem was from this video: </a:t>
            </a:r>
            <a:r>
              <a:rPr lang="en-US" dirty="0">
                <a:hlinkClick r:id="rId2"/>
              </a:rPr>
              <a:t>https://www.youtube.com/shorts/hgp-BzhkF8Y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6A957C-E2E0-B5CE-FA1A-B799071933DD}"/>
              </a:ext>
            </a:extLst>
          </p:cNvPr>
          <p:cNvGrpSpPr/>
          <p:nvPr/>
        </p:nvGrpSpPr>
        <p:grpSpPr>
          <a:xfrm>
            <a:off x="4264548" y="2590800"/>
            <a:ext cx="1831452" cy="1841702"/>
            <a:chOff x="4265249" y="3426619"/>
            <a:chExt cx="1831452" cy="184170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59058EF-9839-8400-D5FD-1C3547D7FD93}"/>
                </a:ext>
              </a:extLst>
            </p:cNvPr>
            <p:cNvSpPr/>
            <p:nvPr/>
          </p:nvSpPr>
          <p:spPr>
            <a:xfrm>
              <a:off x="4265249" y="3426619"/>
              <a:ext cx="1827702" cy="1841702"/>
            </a:xfrm>
            <a:custGeom>
              <a:avLst/>
              <a:gdLst>
                <a:gd name="connsiteX0" fmla="*/ 0 w 2113472"/>
                <a:gd name="connsiteY0" fmla="*/ 914400 h 1794294"/>
                <a:gd name="connsiteX1" fmla="*/ 957532 w 2113472"/>
                <a:gd name="connsiteY1" fmla="*/ 914400 h 1794294"/>
                <a:gd name="connsiteX2" fmla="*/ 957532 w 2113472"/>
                <a:gd name="connsiteY2" fmla="*/ 0 h 1794294"/>
                <a:gd name="connsiteX3" fmla="*/ 2113472 w 2113472"/>
                <a:gd name="connsiteY3" fmla="*/ 0 h 1794294"/>
                <a:gd name="connsiteX4" fmla="*/ 2113472 w 2113472"/>
                <a:gd name="connsiteY4" fmla="*/ 1794294 h 1794294"/>
                <a:gd name="connsiteX5" fmla="*/ 120770 w 2113472"/>
                <a:gd name="connsiteY5" fmla="*/ 1794294 h 1794294"/>
                <a:gd name="connsiteX6" fmla="*/ 0 w 2113472"/>
                <a:gd name="connsiteY6" fmla="*/ 914400 h 1794294"/>
                <a:gd name="connsiteX0" fmla="*/ 25280 w 2138752"/>
                <a:gd name="connsiteY0" fmla="*/ 914400 h 1797469"/>
                <a:gd name="connsiteX1" fmla="*/ 982812 w 2138752"/>
                <a:gd name="connsiteY1" fmla="*/ 914400 h 1797469"/>
                <a:gd name="connsiteX2" fmla="*/ 982812 w 2138752"/>
                <a:gd name="connsiteY2" fmla="*/ 0 h 1797469"/>
                <a:gd name="connsiteX3" fmla="*/ 2138752 w 2138752"/>
                <a:gd name="connsiteY3" fmla="*/ 0 h 1797469"/>
                <a:gd name="connsiteX4" fmla="*/ 2138752 w 2138752"/>
                <a:gd name="connsiteY4" fmla="*/ 1794294 h 1797469"/>
                <a:gd name="connsiteX5" fmla="*/ 0 w 2138752"/>
                <a:gd name="connsiteY5" fmla="*/ 1797469 h 1797469"/>
                <a:gd name="connsiteX6" fmla="*/ 25280 w 2138752"/>
                <a:gd name="connsiteY6" fmla="*/ 914400 h 1797469"/>
                <a:gd name="connsiteX0" fmla="*/ 25280 w 3422607"/>
                <a:gd name="connsiteY0" fmla="*/ 914400 h 2468549"/>
                <a:gd name="connsiteX1" fmla="*/ 982812 w 3422607"/>
                <a:gd name="connsiteY1" fmla="*/ 914400 h 2468549"/>
                <a:gd name="connsiteX2" fmla="*/ 982812 w 3422607"/>
                <a:gd name="connsiteY2" fmla="*/ 0 h 2468549"/>
                <a:gd name="connsiteX3" fmla="*/ 2138752 w 3422607"/>
                <a:gd name="connsiteY3" fmla="*/ 0 h 2468549"/>
                <a:gd name="connsiteX4" fmla="*/ 3422607 w 3422607"/>
                <a:gd name="connsiteY4" fmla="*/ 2468549 h 2468549"/>
                <a:gd name="connsiteX5" fmla="*/ 0 w 3422607"/>
                <a:gd name="connsiteY5" fmla="*/ 1797469 h 2468549"/>
                <a:gd name="connsiteX6" fmla="*/ 25280 w 3422607"/>
                <a:gd name="connsiteY6" fmla="*/ 914400 h 2468549"/>
                <a:gd name="connsiteX0" fmla="*/ 25280 w 3422607"/>
                <a:gd name="connsiteY0" fmla="*/ 914400 h 2468549"/>
                <a:gd name="connsiteX1" fmla="*/ 982812 w 3422607"/>
                <a:gd name="connsiteY1" fmla="*/ 914400 h 2468549"/>
                <a:gd name="connsiteX2" fmla="*/ 982812 w 3422607"/>
                <a:gd name="connsiteY2" fmla="*/ 0 h 2468549"/>
                <a:gd name="connsiteX3" fmla="*/ 2138752 w 3422607"/>
                <a:gd name="connsiteY3" fmla="*/ 0 h 2468549"/>
                <a:gd name="connsiteX4" fmla="*/ 3422607 w 3422607"/>
                <a:gd name="connsiteY4" fmla="*/ 2468549 h 2468549"/>
                <a:gd name="connsiteX5" fmla="*/ 0 w 3422607"/>
                <a:gd name="connsiteY5" fmla="*/ 2407069 h 2468549"/>
                <a:gd name="connsiteX6" fmla="*/ 25280 w 3422607"/>
                <a:gd name="connsiteY6" fmla="*/ 914400 h 2468549"/>
                <a:gd name="connsiteX0" fmla="*/ 25280 w 3431843"/>
                <a:gd name="connsiteY0" fmla="*/ 914400 h 2468549"/>
                <a:gd name="connsiteX1" fmla="*/ 982812 w 3431843"/>
                <a:gd name="connsiteY1" fmla="*/ 914400 h 2468549"/>
                <a:gd name="connsiteX2" fmla="*/ 982812 w 3431843"/>
                <a:gd name="connsiteY2" fmla="*/ 0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914400 h 2468549"/>
                <a:gd name="connsiteX0" fmla="*/ 25280 w 3431843"/>
                <a:gd name="connsiteY0" fmla="*/ 914400 h 2468549"/>
                <a:gd name="connsiteX1" fmla="*/ 1860266 w 3431843"/>
                <a:gd name="connsiteY1" fmla="*/ 1320800 h 2468549"/>
                <a:gd name="connsiteX2" fmla="*/ 982812 w 3431843"/>
                <a:gd name="connsiteY2" fmla="*/ 0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914400 h 2468549"/>
                <a:gd name="connsiteX0" fmla="*/ 25280 w 3431843"/>
                <a:gd name="connsiteY0" fmla="*/ 914400 h 2468549"/>
                <a:gd name="connsiteX1" fmla="*/ 1860266 w 3431843"/>
                <a:gd name="connsiteY1" fmla="*/ 1320800 h 2468549"/>
                <a:gd name="connsiteX2" fmla="*/ 1869503 w 3431843"/>
                <a:gd name="connsiteY2" fmla="*/ 18473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914400 h 2468549"/>
                <a:gd name="connsiteX0" fmla="*/ 25280 w 3431843"/>
                <a:gd name="connsiteY0" fmla="*/ 1256145 h 2468549"/>
                <a:gd name="connsiteX1" fmla="*/ 1860266 w 3431843"/>
                <a:gd name="connsiteY1" fmla="*/ 1320800 h 2468549"/>
                <a:gd name="connsiteX2" fmla="*/ 1869503 w 3431843"/>
                <a:gd name="connsiteY2" fmla="*/ 18473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1256145 h 2468549"/>
                <a:gd name="connsiteX0" fmla="*/ 52989 w 3431843"/>
                <a:gd name="connsiteY0" fmla="*/ 1311563 h 2468549"/>
                <a:gd name="connsiteX1" fmla="*/ 1860266 w 3431843"/>
                <a:gd name="connsiteY1" fmla="*/ 1320800 h 2468549"/>
                <a:gd name="connsiteX2" fmla="*/ 1869503 w 3431843"/>
                <a:gd name="connsiteY2" fmla="*/ 18473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52989 w 3431843"/>
                <a:gd name="connsiteY6" fmla="*/ 1311563 h 2468549"/>
                <a:gd name="connsiteX0" fmla="*/ 52989 w 3432731"/>
                <a:gd name="connsiteY0" fmla="*/ 1311563 h 2407069"/>
                <a:gd name="connsiteX1" fmla="*/ 1860266 w 3432731"/>
                <a:gd name="connsiteY1" fmla="*/ 1320800 h 2407069"/>
                <a:gd name="connsiteX2" fmla="*/ 1869503 w 3432731"/>
                <a:gd name="connsiteY2" fmla="*/ 18473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52989 w 3432731"/>
                <a:gd name="connsiteY6" fmla="*/ 1311563 h 2407069"/>
                <a:gd name="connsiteX0" fmla="*/ 52989 w 3432731"/>
                <a:gd name="connsiteY0" fmla="*/ 1311563 h 2407069"/>
                <a:gd name="connsiteX1" fmla="*/ 2109647 w 3432731"/>
                <a:gd name="connsiteY1" fmla="*/ 1440872 h 2407069"/>
                <a:gd name="connsiteX2" fmla="*/ 1869503 w 3432731"/>
                <a:gd name="connsiteY2" fmla="*/ 18473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52989 w 3432731"/>
                <a:gd name="connsiteY6" fmla="*/ 1311563 h 2407069"/>
                <a:gd name="connsiteX0" fmla="*/ 52989 w 3432731"/>
                <a:gd name="connsiteY0" fmla="*/ 1311563 h 2407069"/>
                <a:gd name="connsiteX1" fmla="*/ 2109647 w 3432731"/>
                <a:gd name="connsiteY1" fmla="*/ 1440872 h 2407069"/>
                <a:gd name="connsiteX2" fmla="*/ 2155830 w 3432731"/>
                <a:gd name="connsiteY2" fmla="*/ 9237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52989 w 3432731"/>
                <a:gd name="connsiteY6" fmla="*/ 1311563 h 2407069"/>
                <a:gd name="connsiteX0" fmla="*/ 653352 w 3432731"/>
                <a:gd name="connsiteY0" fmla="*/ 1366981 h 2407069"/>
                <a:gd name="connsiteX1" fmla="*/ 2109647 w 3432731"/>
                <a:gd name="connsiteY1" fmla="*/ 1440872 h 2407069"/>
                <a:gd name="connsiteX2" fmla="*/ 2155830 w 3432731"/>
                <a:gd name="connsiteY2" fmla="*/ 9237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653352 w 3432731"/>
                <a:gd name="connsiteY6" fmla="*/ 1366981 h 2407069"/>
                <a:gd name="connsiteX0" fmla="*/ 25279 w 2804658"/>
                <a:gd name="connsiteY0" fmla="*/ 1366981 h 2444014"/>
                <a:gd name="connsiteX1" fmla="*/ 1481574 w 2804658"/>
                <a:gd name="connsiteY1" fmla="*/ 1440872 h 2444014"/>
                <a:gd name="connsiteX2" fmla="*/ 1527757 w 2804658"/>
                <a:gd name="connsiteY2" fmla="*/ 9237 h 2444014"/>
                <a:gd name="connsiteX3" fmla="*/ 2803770 w 2804658"/>
                <a:gd name="connsiteY3" fmla="*/ 0 h 2444014"/>
                <a:gd name="connsiteX4" fmla="*/ 2803770 w 2804658"/>
                <a:gd name="connsiteY4" fmla="*/ 2394658 h 2444014"/>
                <a:gd name="connsiteX5" fmla="*/ 0 w 2804658"/>
                <a:gd name="connsiteY5" fmla="*/ 2444014 h 2444014"/>
                <a:gd name="connsiteX6" fmla="*/ 25279 w 2804658"/>
                <a:gd name="connsiteY6" fmla="*/ 1366981 h 2444014"/>
                <a:gd name="connsiteX0" fmla="*/ 25279 w 2804658"/>
                <a:gd name="connsiteY0" fmla="*/ 1366981 h 2444014"/>
                <a:gd name="connsiteX1" fmla="*/ 1518519 w 2804658"/>
                <a:gd name="connsiteY1" fmla="*/ 1376218 h 2444014"/>
                <a:gd name="connsiteX2" fmla="*/ 1527757 w 2804658"/>
                <a:gd name="connsiteY2" fmla="*/ 9237 h 2444014"/>
                <a:gd name="connsiteX3" fmla="*/ 2803770 w 2804658"/>
                <a:gd name="connsiteY3" fmla="*/ 0 h 2444014"/>
                <a:gd name="connsiteX4" fmla="*/ 2803770 w 2804658"/>
                <a:gd name="connsiteY4" fmla="*/ 2394658 h 2444014"/>
                <a:gd name="connsiteX5" fmla="*/ 0 w 2804658"/>
                <a:gd name="connsiteY5" fmla="*/ 2444014 h 2444014"/>
                <a:gd name="connsiteX6" fmla="*/ 25279 w 2804658"/>
                <a:gd name="connsiteY6" fmla="*/ 1366981 h 2444014"/>
                <a:gd name="connsiteX0" fmla="*/ 25279 w 2804658"/>
                <a:gd name="connsiteY0" fmla="*/ 1366981 h 2444014"/>
                <a:gd name="connsiteX1" fmla="*/ 1490810 w 2804658"/>
                <a:gd name="connsiteY1" fmla="*/ 1366982 h 2444014"/>
                <a:gd name="connsiteX2" fmla="*/ 1527757 w 2804658"/>
                <a:gd name="connsiteY2" fmla="*/ 9237 h 2444014"/>
                <a:gd name="connsiteX3" fmla="*/ 2803770 w 2804658"/>
                <a:gd name="connsiteY3" fmla="*/ 0 h 2444014"/>
                <a:gd name="connsiteX4" fmla="*/ 2803770 w 2804658"/>
                <a:gd name="connsiteY4" fmla="*/ 2394658 h 2444014"/>
                <a:gd name="connsiteX5" fmla="*/ 0 w 2804658"/>
                <a:gd name="connsiteY5" fmla="*/ 2444014 h 2444014"/>
                <a:gd name="connsiteX6" fmla="*/ 25279 w 2804658"/>
                <a:gd name="connsiteY6" fmla="*/ 1366981 h 2444014"/>
                <a:gd name="connsiteX0" fmla="*/ 25279 w 2803770"/>
                <a:gd name="connsiteY0" fmla="*/ 1366981 h 2444014"/>
                <a:gd name="connsiteX1" fmla="*/ 1490810 w 2803770"/>
                <a:gd name="connsiteY1" fmla="*/ 1366982 h 2444014"/>
                <a:gd name="connsiteX2" fmla="*/ 1527757 w 2803770"/>
                <a:gd name="connsiteY2" fmla="*/ 9237 h 2444014"/>
                <a:gd name="connsiteX3" fmla="*/ 2803770 w 2803770"/>
                <a:gd name="connsiteY3" fmla="*/ 0 h 2444014"/>
                <a:gd name="connsiteX4" fmla="*/ 2803770 w 2803770"/>
                <a:gd name="connsiteY4" fmla="*/ 2394658 h 2444014"/>
                <a:gd name="connsiteX5" fmla="*/ 0 w 2803770"/>
                <a:gd name="connsiteY5" fmla="*/ 2444014 h 2444014"/>
                <a:gd name="connsiteX6" fmla="*/ 25279 w 2803770"/>
                <a:gd name="connsiteY6" fmla="*/ 1366981 h 2444014"/>
                <a:gd name="connsiteX0" fmla="*/ 25279 w 2803770"/>
                <a:gd name="connsiteY0" fmla="*/ 1366981 h 2444014"/>
                <a:gd name="connsiteX1" fmla="*/ 1490810 w 2803770"/>
                <a:gd name="connsiteY1" fmla="*/ 1366982 h 2444014"/>
                <a:gd name="connsiteX2" fmla="*/ 1527757 w 2803770"/>
                <a:gd name="connsiteY2" fmla="*/ 9237 h 2444014"/>
                <a:gd name="connsiteX3" fmla="*/ 2803770 w 2803770"/>
                <a:gd name="connsiteY3" fmla="*/ 0 h 2444014"/>
                <a:gd name="connsiteX4" fmla="*/ 2803770 w 2803770"/>
                <a:gd name="connsiteY4" fmla="*/ 2394658 h 2444014"/>
                <a:gd name="connsiteX5" fmla="*/ 0 w 2803770"/>
                <a:gd name="connsiteY5" fmla="*/ 2444014 h 2444014"/>
                <a:gd name="connsiteX6" fmla="*/ 25279 w 2803770"/>
                <a:gd name="connsiteY6" fmla="*/ 1366981 h 2444014"/>
                <a:gd name="connsiteX0" fmla="*/ 0 w 2778491"/>
                <a:gd name="connsiteY0" fmla="*/ 1366981 h 2394658"/>
                <a:gd name="connsiteX1" fmla="*/ 1465531 w 2778491"/>
                <a:gd name="connsiteY1" fmla="*/ 1366982 h 2394658"/>
                <a:gd name="connsiteX2" fmla="*/ 1502478 w 2778491"/>
                <a:gd name="connsiteY2" fmla="*/ 9237 h 2394658"/>
                <a:gd name="connsiteX3" fmla="*/ 2778491 w 2778491"/>
                <a:gd name="connsiteY3" fmla="*/ 0 h 2394658"/>
                <a:gd name="connsiteX4" fmla="*/ 2778491 w 2778491"/>
                <a:gd name="connsiteY4" fmla="*/ 2394658 h 2394658"/>
                <a:gd name="connsiteX5" fmla="*/ 19171 w 2778491"/>
                <a:gd name="connsiteY5" fmla="*/ 2231289 h 2394658"/>
                <a:gd name="connsiteX6" fmla="*/ 0 w 2778491"/>
                <a:gd name="connsiteY6" fmla="*/ 1366981 h 2394658"/>
                <a:gd name="connsiteX0" fmla="*/ 0 w 2759441"/>
                <a:gd name="connsiteY0" fmla="*/ 1303481 h 2394658"/>
                <a:gd name="connsiteX1" fmla="*/ 1446481 w 2759441"/>
                <a:gd name="connsiteY1" fmla="*/ 1366982 h 2394658"/>
                <a:gd name="connsiteX2" fmla="*/ 1483428 w 2759441"/>
                <a:gd name="connsiteY2" fmla="*/ 9237 h 2394658"/>
                <a:gd name="connsiteX3" fmla="*/ 2759441 w 2759441"/>
                <a:gd name="connsiteY3" fmla="*/ 0 h 2394658"/>
                <a:gd name="connsiteX4" fmla="*/ 2759441 w 2759441"/>
                <a:gd name="connsiteY4" fmla="*/ 2394658 h 2394658"/>
                <a:gd name="connsiteX5" fmla="*/ 121 w 2759441"/>
                <a:gd name="connsiteY5" fmla="*/ 2231289 h 2394658"/>
                <a:gd name="connsiteX6" fmla="*/ 0 w 2759441"/>
                <a:gd name="connsiteY6" fmla="*/ 1303481 h 2394658"/>
                <a:gd name="connsiteX0" fmla="*/ 0 w 2759441"/>
                <a:gd name="connsiteY0" fmla="*/ 1303481 h 2394658"/>
                <a:gd name="connsiteX1" fmla="*/ 1827481 w 2759441"/>
                <a:gd name="connsiteY1" fmla="*/ 1313007 h 2394658"/>
                <a:gd name="connsiteX2" fmla="*/ 1483428 w 2759441"/>
                <a:gd name="connsiteY2" fmla="*/ 9237 h 2394658"/>
                <a:gd name="connsiteX3" fmla="*/ 2759441 w 2759441"/>
                <a:gd name="connsiteY3" fmla="*/ 0 h 2394658"/>
                <a:gd name="connsiteX4" fmla="*/ 2759441 w 2759441"/>
                <a:gd name="connsiteY4" fmla="*/ 2394658 h 2394658"/>
                <a:gd name="connsiteX5" fmla="*/ 121 w 2759441"/>
                <a:gd name="connsiteY5" fmla="*/ 2231289 h 2394658"/>
                <a:gd name="connsiteX6" fmla="*/ 0 w 2759441"/>
                <a:gd name="connsiteY6" fmla="*/ 1303481 h 2394658"/>
                <a:gd name="connsiteX0" fmla="*/ 0 w 2759441"/>
                <a:gd name="connsiteY0" fmla="*/ 1303481 h 2231289"/>
                <a:gd name="connsiteX1" fmla="*/ 1827481 w 2759441"/>
                <a:gd name="connsiteY1" fmla="*/ 1313007 h 2231289"/>
                <a:gd name="connsiteX2" fmla="*/ 1483428 w 2759441"/>
                <a:gd name="connsiteY2" fmla="*/ 9237 h 2231289"/>
                <a:gd name="connsiteX3" fmla="*/ 2759441 w 2759441"/>
                <a:gd name="connsiteY3" fmla="*/ 0 h 2231289"/>
                <a:gd name="connsiteX4" fmla="*/ 1848216 w 2759441"/>
                <a:gd name="connsiteY4" fmla="*/ 2226383 h 2231289"/>
                <a:gd name="connsiteX5" fmla="*/ 121 w 2759441"/>
                <a:gd name="connsiteY5" fmla="*/ 2231289 h 2231289"/>
                <a:gd name="connsiteX6" fmla="*/ 0 w 2759441"/>
                <a:gd name="connsiteY6" fmla="*/ 1303481 h 2231289"/>
                <a:gd name="connsiteX0" fmla="*/ 0 w 2759441"/>
                <a:gd name="connsiteY0" fmla="*/ 1303481 h 2231289"/>
                <a:gd name="connsiteX1" fmla="*/ 925781 w 2759441"/>
                <a:gd name="connsiteY1" fmla="*/ 1300307 h 2231289"/>
                <a:gd name="connsiteX2" fmla="*/ 1483428 w 2759441"/>
                <a:gd name="connsiteY2" fmla="*/ 9237 h 2231289"/>
                <a:gd name="connsiteX3" fmla="*/ 2759441 w 2759441"/>
                <a:gd name="connsiteY3" fmla="*/ 0 h 2231289"/>
                <a:gd name="connsiteX4" fmla="*/ 1848216 w 2759441"/>
                <a:gd name="connsiteY4" fmla="*/ 2226383 h 2231289"/>
                <a:gd name="connsiteX5" fmla="*/ 121 w 2759441"/>
                <a:gd name="connsiteY5" fmla="*/ 2231289 h 2231289"/>
                <a:gd name="connsiteX6" fmla="*/ 0 w 2759441"/>
                <a:gd name="connsiteY6" fmla="*/ 1303481 h 2231289"/>
                <a:gd name="connsiteX0" fmla="*/ 0 w 2759441"/>
                <a:gd name="connsiteY0" fmla="*/ 1303481 h 2231289"/>
                <a:gd name="connsiteX1" fmla="*/ 925781 w 2759441"/>
                <a:gd name="connsiteY1" fmla="*/ 1300307 h 2231289"/>
                <a:gd name="connsiteX2" fmla="*/ 991303 w 2759441"/>
                <a:gd name="connsiteY2" fmla="*/ 294987 h 2231289"/>
                <a:gd name="connsiteX3" fmla="*/ 2759441 w 2759441"/>
                <a:gd name="connsiteY3" fmla="*/ 0 h 2231289"/>
                <a:gd name="connsiteX4" fmla="*/ 1848216 w 2759441"/>
                <a:gd name="connsiteY4" fmla="*/ 2226383 h 2231289"/>
                <a:gd name="connsiteX5" fmla="*/ 121 w 2759441"/>
                <a:gd name="connsiteY5" fmla="*/ 2231289 h 2231289"/>
                <a:gd name="connsiteX6" fmla="*/ 0 w 2759441"/>
                <a:gd name="connsiteY6" fmla="*/ 1303481 h 2231289"/>
                <a:gd name="connsiteX0" fmla="*/ 0 w 1899016"/>
                <a:gd name="connsiteY0" fmla="*/ 1008494 h 1936302"/>
                <a:gd name="connsiteX1" fmla="*/ 925781 w 1899016"/>
                <a:gd name="connsiteY1" fmla="*/ 1005320 h 1936302"/>
                <a:gd name="connsiteX2" fmla="*/ 991303 w 1899016"/>
                <a:gd name="connsiteY2" fmla="*/ 0 h 1936302"/>
                <a:gd name="connsiteX3" fmla="*/ 1899016 w 1899016"/>
                <a:gd name="connsiteY3" fmla="*/ 12988 h 1936302"/>
                <a:gd name="connsiteX4" fmla="*/ 1848216 w 1899016"/>
                <a:gd name="connsiteY4" fmla="*/ 1931396 h 1936302"/>
                <a:gd name="connsiteX5" fmla="*/ 121 w 1899016"/>
                <a:gd name="connsiteY5" fmla="*/ 1936302 h 1936302"/>
                <a:gd name="connsiteX6" fmla="*/ 0 w 1899016"/>
                <a:gd name="connsiteY6" fmla="*/ 1008494 h 1936302"/>
                <a:gd name="connsiteX0" fmla="*/ 0 w 1899016"/>
                <a:gd name="connsiteY0" fmla="*/ 1008494 h 1936302"/>
                <a:gd name="connsiteX1" fmla="*/ 925781 w 1899016"/>
                <a:gd name="connsiteY1" fmla="*/ 1005320 h 1936302"/>
                <a:gd name="connsiteX2" fmla="*/ 991303 w 1899016"/>
                <a:gd name="connsiteY2" fmla="*/ 0 h 1936302"/>
                <a:gd name="connsiteX3" fmla="*/ 1899016 w 1899016"/>
                <a:gd name="connsiteY3" fmla="*/ 12988 h 1936302"/>
                <a:gd name="connsiteX4" fmla="*/ 1895841 w 1899016"/>
                <a:gd name="connsiteY4" fmla="*/ 1839321 h 1936302"/>
                <a:gd name="connsiteX5" fmla="*/ 121 w 1899016"/>
                <a:gd name="connsiteY5" fmla="*/ 1936302 h 1936302"/>
                <a:gd name="connsiteX6" fmla="*/ 0 w 1899016"/>
                <a:gd name="connsiteY6" fmla="*/ 1008494 h 1936302"/>
                <a:gd name="connsiteX0" fmla="*/ 53855 w 1898896"/>
                <a:gd name="connsiteY0" fmla="*/ 929119 h 1936302"/>
                <a:gd name="connsiteX1" fmla="*/ 925661 w 1898896"/>
                <a:gd name="connsiteY1" fmla="*/ 1005320 h 1936302"/>
                <a:gd name="connsiteX2" fmla="*/ 991183 w 1898896"/>
                <a:gd name="connsiteY2" fmla="*/ 0 h 1936302"/>
                <a:gd name="connsiteX3" fmla="*/ 1898896 w 1898896"/>
                <a:gd name="connsiteY3" fmla="*/ 12988 h 1936302"/>
                <a:gd name="connsiteX4" fmla="*/ 1895721 w 1898896"/>
                <a:gd name="connsiteY4" fmla="*/ 1839321 h 1936302"/>
                <a:gd name="connsiteX5" fmla="*/ 1 w 1898896"/>
                <a:gd name="connsiteY5" fmla="*/ 1936302 h 1936302"/>
                <a:gd name="connsiteX6" fmla="*/ 53855 w 1898896"/>
                <a:gd name="connsiteY6" fmla="*/ 929119 h 1936302"/>
                <a:gd name="connsiteX0" fmla="*/ 53855 w 1898896"/>
                <a:gd name="connsiteY0" fmla="*/ 929119 h 1936302"/>
                <a:gd name="connsiteX1" fmla="*/ 982811 w 1898896"/>
                <a:gd name="connsiteY1" fmla="*/ 932295 h 1936302"/>
                <a:gd name="connsiteX2" fmla="*/ 991183 w 1898896"/>
                <a:gd name="connsiteY2" fmla="*/ 0 h 1936302"/>
                <a:gd name="connsiteX3" fmla="*/ 1898896 w 1898896"/>
                <a:gd name="connsiteY3" fmla="*/ 12988 h 1936302"/>
                <a:gd name="connsiteX4" fmla="*/ 1895721 w 1898896"/>
                <a:gd name="connsiteY4" fmla="*/ 1839321 h 1936302"/>
                <a:gd name="connsiteX5" fmla="*/ 1 w 1898896"/>
                <a:gd name="connsiteY5" fmla="*/ 1936302 h 1936302"/>
                <a:gd name="connsiteX6" fmla="*/ 53855 w 1898896"/>
                <a:gd name="connsiteY6" fmla="*/ 929119 h 1936302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976213"/>
                <a:gd name="connsiteY0" fmla="*/ 929119 h 1850577"/>
                <a:gd name="connsiteX1" fmla="*/ 928956 w 1976213"/>
                <a:gd name="connsiteY1" fmla="*/ 932295 h 1850577"/>
                <a:gd name="connsiteX2" fmla="*/ 937328 w 1976213"/>
                <a:gd name="connsiteY2" fmla="*/ 0 h 1850577"/>
                <a:gd name="connsiteX3" fmla="*/ 1845041 w 1976213"/>
                <a:gd name="connsiteY3" fmla="*/ 12988 h 1850577"/>
                <a:gd name="connsiteX4" fmla="*/ 1837897 w 1976213"/>
                <a:gd name="connsiteY4" fmla="*/ 311944 h 1850577"/>
                <a:gd name="connsiteX5" fmla="*/ 1841866 w 1976213"/>
                <a:gd name="connsiteY5" fmla="*/ 1839321 h 1850577"/>
                <a:gd name="connsiteX6" fmla="*/ 15996 w 1976213"/>
                <a:gd name="connsiteY6" fmla="*/ 1850577 h 1850577"/>
                <a:gd name="connsiteX7" fmla="*/ 0 w 1976213"/>
                <a:gd name="connsiteY7" fmla="*/ 929119 h 1850577"/>
                <a:gd name="connsiteX0" fmla="*/ 0 w 1910587"/>
                <a:gd name="connsiteY0" fmla="*/ 929119 h 1850577"/>
                <a:gd name="connsiteX1" fmla="*/ 928956 w 1910587"/>
                <a:gd name="connsiteY1" fmla="*/ 932295 h 1850577"/>
                <a:gd name="connsiteX2" fmla="*/ 937328 w 1910587"/>
                <a:gd name="connsiteY2" fmla="*/ 0 h 1850577"/>
                <a:gd name="connsiteX3" fmla="*/ 1845041 w 1910587"/>
                <a:gd name="connsiteY3" fmla="*/ 12988 h 1850577"/>
                <a:gd name="connsiteX4" fmla="*/ 1837897 w 1910587"/>
                <a:gd name="connsiteY4" fmla="*/ 311944 h 1850577"/>
                <a:gd name="connsiteX5" fmla="*/ 1841866 w 1910587"/>
                <a:gd name="connsiteY5" fmla="*/ 1839321 h 1850577"/>
                <a:gd name="connsiteX6" fmla="*/ 15996 w 1910587"/>
                <a:gd name="connsiteY6" fmla="*/ 1850577 h 1850577"/>
                <a:gd name="connsiteX7" fmla="*/ 0 w 1910587"/>
                <a:gd name="connsiteY7" fmla="*/ 929119 h 1850577"/>
                <a:gd name="connsiteX0" fmla="*/ 0 w 2018576"/>
                <a:gd name="connsiteY0" fmla="*/ 929119 h 1850577"/>
                <a:gd name="connsiteX1" fmla="*/ 928956 w 2018576"/>
                <a:gd name="connsiteY1" fmla="*/ 932295 h 1850577"/>
                <a:gd name="connsiteX2" fmla="*/ 937328 w 2018576"/>
                <a:gd name="connsiteY2" fmla="*/ 0 h 1850577"/>
                <a:gd name="connsiteX3" fmla="*/ 1845041 w 2018576"/>
                <a:gd name="connsiteY3" fmla="*/ 12988 h 1850577"/>
                <a:gd name="connsiteX4" fmla="*/ 1841866 w 2018576"/>
                <a:gd name="connsiteY4" fmla="*/ 1839321 h 1850577"/>
                <a:gd name="connsiteX5" fmla="*/ 15996 w 2018576"/>
                <a:gd name="connsiteY5" fmla="*/ 1850577 h 1850577"/>
                <a:gd name="connsiteX6" fmla="*/ 0 w 2018576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52184"/>
                <a:gd name="connsiteY0" fmla="*/ 930418 h 1851876"/>
                <a:gd name="connsiteX1" fmla="*/ 928956 w 1852184"/>
                <a:gd name="connsiteY1" fmla="*/ 933594 h 1851876"/>
                <a:gd name="connsiteX2" fmla="*/ 937328 w 1852184"/>
                <a:gd name="connsiteY2" fmla="*/ 1299 h 1851876"/>
                <a:gd name="connsiteX3" fmla="*/ 1852184 w 1852184"/>
                <a:gd name="connsiteY3" fmla="*/ 0 h 1851876"/>
                <a:gd name="connsiteX4" fmla="*/ 1841866 w 1852184"/>
                <a:gd name="connsiteY4" fmla="*/ 1840620 h 1851876"/>
                <a:gd name="connsiteX5" fmla="*/ 15996 w 1852184"/>
                <a:gd name="connsiteY5" fmla="*/ 1851876 h 1851876"/>
                <a:gd name="connsiteX6" fmla="*/ 0 w 1852184"/>
                <a:gd name="connsiteY6" fmla="*/ 930418 h 1851876"/>
                <a:gd name="connsiteX0" fmla="*/ 0 w 1852184"/>
                <a:gd name="connsiteY0" fmla="*/ 931500 h 1852958"/>
                <a:gd name="connsiteX1" fmla="*/ 928956 w 1852184"/>
                <a:gd name="connsiteY1" fmla="*/ 934676 h 1852958"/>
                <a:gd name="connsiteX2" fmla="*/ 927803 w 1852184"/>
                <a:gd name="connsiteY2" fmla="*/ 0 h 1852958"/>
                <a:gd name="connsiteX3" fmla="*/ 1852184 w 1852184"/>
                <a:gd name="connsiteY3" fmla="*/ 1082 h 1852958"/>
                <a:gd name="connsiteX4" fmla="*/ 1841866 w 1852184"/>
                <a:gd name="connsiteY4" fmla="*/ 1841702 h 1852958"/>
                <a:gd name="connsiteX5" fmla="*/ 15996 w 1852184"/>
                <a:gd name="connsiteY5" fmla="*/ 1852958 h 1852958"/>
                <a:gd name="connsiteX6" fmla="*/ 0 w 1852184"/>
                <a:gd name="connsiteY6" fmla="*/ 931500 h 1852958"/>
                <a:gd name="connsiteX0" fmla="*/ 0 w 1841990"/>
                <a:gd name="connsiteY0" fmla="*/ 931500 h 1852958"/>
                <a:gd name="connsiteX1" fmla="*/ 928956 w 1841990"/>
                <a:gd name="connsiteY1" fmla="*/ 934676 h 1852958"/>
                <a:gd name="connsiteX2" fmla="*/ 927803 w 1841990"/>
                <a:gd name="connsiteY2" fmla="*/ 0 h 1852958"/>
                <a:gd name="connsiteX3" fmla="*/ 1837896 w 1841990"/>
                <a:gd name="connsiteY3" fmla="*/ 1082 h 1852958"/>
                <a:gd name="connsiteX4" fmla="*/ 1841866 w 1841990"/>
                <a:gd name="connsiteY4" fmla="*/ 1841702 h 1852958"/>
                <a:gd name="connsiteX5" fmla="*/ 15996 w 1841990"/>
                <a:gd name="connsiteY5" fmla="*/ 1852958 h 1852958"/>
                <a:gd name="connsiteX6" fmla="*/ 0 w 1841990"/>
                <a:gd name="connsiteY6" fmla="*/ 931500 h 1852958"/>
                <a:gd name="connsiteX0" fmla="*/ 0 w 1837227"/>
                <a:gd name="connsiteY0" fmla="*/ 917213 h 1852958"/>
                <a:gd name="connsiteX1" fmla="*/ 924193 w 1837227"/>
                <a:gd name="connsiteY1" fmla="*/ 934676 h 1852958"/>
                <a:gd name="connsiteX2" fmla="*/ 923040 w 1837227"/>
                <a:gd name="connsiteY2" fmla="*/ 0 h 1852958"/>
                <a:gd name="connsiteX3" fmla="*/ 1833133 w 1837227"/>
                <a:gd name="connsiteY3" fmla="*/ 1082 h 1852958"/>
                <a:gd name="connsiteX4" fmla="*/ 1837103 w 1837227"/>
                <a:gd name="connsiteY4" fmla="*/ 1841702 h 1852958"/>
                <a:gd name="connsiteX5" fmla="*/ 11233 w 1837227"/>
                <a:gd name="connsiteY5" fmla="*/ 1852958 h 1852958"/>
                <a:gd name="connsiteX6" fmla="*/ 0 w 1837227"/>
                <a:gd name="connsiteY6" fmla="*/ 917213 h 1852958"/>
                <a:gd name="connsiteX0" fmla="*/ 0 w 1827702"/>
                <a:gd name="connsiteY0" fmla="*/ 921976 h 1852958"/>
                <a:gd name="connsiteX1" fmla="*/ 914668 w 1827702"/>
                <a:gd name="connsiteY1" fmla="*/ 934676 h 1852958"/>
                <a:gd name="connsiteX2" fmla="*/ 913515 w 1827702"/>
                <a:gd name="connsiteY2" fmla="*/ 0 h 1852958"/>
                <a:gd name="connsiteX3" fmla="*/ 1823608 w 1827702"/>
                <a:gd name="connsiteY3" fmla="*/ 1082 h 1852958"/>
                <a:gd name="connsiteX4" fmla="*/ 1827578 w 1827702"/>
                <a:gd name="connsiteY4" fmla="*/ 1841702 h 1852958"/>
                <a:gd name="connsiteX5" fmla="*/ 1708 w 1827702"/>
                <a:gd name="connsiteY5" fmla="*/ 1852958 h 1852958"/>
                <a:gd name="connsiteX6" fmla="*/ 0 w 1827702"/>
                <a:gd name="connsiteY6" fmla="*/ 921976 h 1852958"/>
                <a:gd name="connsiteX0" fmla="*/ 0 w 1827702"/>
                <a:gd name="connsiteY0" fmla="*/ 921976 h 1852958"/>
                <a:gd name="connsiteX1" fmla="*/ 912287 w 1827702"/>
                <a:gd name="connsiteY1" fmla="*/ 922770 h 1852958"/>
                <a:gd name="connsiteX2" fmla="*/ 913515 w 1827702"/>
                <a:gd name="connsiteY2" fmla="*/ 0 h 1852958"/>
                <a:gd name="connsiteX3" fmla="*/ 1823608 w 1827702"/>
                <a:gd name="connsiteY3" fmla="*/ 1082 h 1852958"/>
                <a:gd name="connsiteX4" fmla="*/ 1827578 w 1827702"/>
                <a:gd name="connsiteY4" fmla="*/ 1841702 h 1852958"/>
                <a:gd name="connsiteX5" fmla="*/ 1708 w 1827702"/>
                <a:gd name="connsiteY5" fmla="*/ 1852958 h 1852958"/>
                <a:gd name="connsiteX6" fmla="*/ 0 w 1827702"/>
                <a:gd name="connsiteY6" fmla="*/ 921976 h 1852958"/>
                <a:gd name="connsiteX0" fmla="*/ 0 w 1827702"/>
                <a:gd name="connsiteY0" fmla="*/ 921976 h 1841702"/>
                <a:gd name="connsiteX1" fmla="*/ 912287 w 1827702"/>
                <a:gd name="connsiteY1" fmla="*/ 922770 h 1841702"/>
                <a:gd name="connsiteX2" fmla="*/ 913515 w 1827702"/>
                <a:gd name="connsiteY2" fmla="*/ 0 h 1841702"/>
                <a:gd name="connsiteX3" fmla="*/ 1823608 w 1827702"/>
                <a:gd name="connsiteY3" fmla="*/ 1082 h 1841702"/>
                <a:gd name="connsiteX4" fmla="*/ 1827578 w 1827702"/>
                <a:gd name="connsiteY4" fmla="*/ 1841702 h 1841702"/>
                <a:gd name="connsiteX5" fmla="*/ 8852 w 1827702"/>
                <a:gd name="connsiteY5" fmla="*/ 1833908 h 1841702"/>
                <a:gd name="connsiteX6" fmla="*/ 0 w 1827702"/>
                <a:gd name="connsiteY6" fmla="*/ 921976 h 184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7702" h="1841702">
                  <a:moveTo>
                    <a:pt x="0" y="921976"/>
                  </a:moveTo>
                  <a:lnTo>
                    <a:pt x="912287" y="922770"/>
                  </a:lnTo>
                  <a:cubicBezTo>
                    <a:pt x="915078" y="612005"/>
                    <a:pt x="910724" y="310765"/>
                    <a:pt x="913515" y="0"/>
                  </a:cubicBezTo>
                  <a:lnTo>
                    <a:pt x="1823608" y="1082"/>
                  </a:lnTo>
                  <a:cubicBezTo>
                    <a:pt x="1822550" y="609860"/>
                    <a:pt x="1828636" y="1232924"/>
                    <a:pt x="1827578" y="1841702"/>
                  </a:cubicBezTo>
                  <a:lnTo>
                    <a:pt x="8852" y="1833908"/>
                  </a:lnTo>
                  <a:cubicBezTo>
                    <a:pt x="8283" y="1523581"/>
                    <a:pt x="569" y="1232303"/>
                    <a:pt x="0" y="921976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F51F8A-140C-F873-8040-4B26951A1CAC}"/>
                </a:ext>
              </a:extLst>
            </p:cNvPr>
            <p:cNvCxnSpPr/>
            <p:nvPr/>
          </p:nvCxnSpPr>
          <p:spPr>
            <a:xfrm>
              <a:off x="4265249" y="4800600"/>
              <a:ext cx="1827702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83478E-D32F-2C26-AB35-8C55F268015C}"/>
                </a:ext>
              </a:extLst>
            </p:cNvPr>
            <p:cNvCxnSpPr>
              <a:cxnSpLocks/>
            </p:cNvCxnSpPr>
            <p:nvPr/>
          </p:nvCxnSpPr>
          <p:spPr>
            <a:xfrm>
              <a:off x="5179100" y="4340174"/>
              <a:ext cx="0" cy="92085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798406-715B-9450-2B65-321C8EDB9F33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343400"/>
              <a:ext cx="0" cy="92085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5E44A8-00D5-3880-37A7-628256449405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3429000"/>
              <a:ext cx="0" cy="183202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0844A6-9B1A-15FD-5D9C-2845A9D84716}"/>
                </a:ext>
              </a:extLst>
            </p:cNvPr>
            <p:cNvCxnSpPr>
              <a:cxnSpLocks/>
            </p:cNvCxnSpPr>
            <p:nvPr/>
          </p:nvCxnSpPr>
          <p:spPr>
            <a:xfrm>
              <a:off x="5180899" y="4347470"/>
              <a:ext cx="915802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1C9CB4-E0A7-25BD-5CE0-6C9049B1DDF2}"/>
                </a:ext>
              </a:extLst>
            </p:cNvPr>
            <p:cNvCxnSpPr>
              <a:cxnSpLocks/>
            </p:cNvCxnSpPr>
            <p:nvPr/>
          </p:nvCxnSpPr>
          <p:spPr>
            <a:xfrm>
              <a:off x="5180899" y="3886200"/>
              <a:ext cx="915802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C9954EC-5625-FB23-385F-91B575C19F37}"/>
              </a:ext>
            </a:extLst>
          </p:cNvPr>
          <p:cNvSpPr/>
          <p:nvPr/>
        </p:nvSpPr>
        <p:spPr>
          <a:xfrm>
            <a:off x="4267200" y="3505200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D8908-3C3D-3282-7BB6-6B21EA5E0986}"/>
              </a:ext>
            </a:extLst>
          </p:cNvPr>
          <p:cNvSpPr/>
          <p:nvPr/>
        </p:nvSpPr>
        <p:spPr>
          <a:xfrm>
            <a:off x="4267200" y="3962400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4FD29-F2C3-0AE1-2A7D-B0E5F102CFD5}"/>
              </a:ext>
            </a:extLst>
          </p:cNvPr>
          <p:cNvSpPr/>
          <p:nvPr/>
        </p:nvSpPr>
        <p:spPr>
          <a:xfrm>
            <a:off x="4727702" y="3958330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1C5AB-C2DC-EEA0-F240-55A80010A650}"/>
              </a:ext>
            </a:extLst>
          </p:cNvPr>
          <p:cNvSpPr/>
          <p:nvPr/>
        </p:nvSpPr>
        <p:spPr>
          <a:xfrm>
            <a:off x="5180899" y="2594372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A3C7-FE44-5BF2-1A4F-DEC0EFB48B1A}"/>
              </a:ext>
            </a:extLst>
          </p:cNvPr>
          <p:cNvSpPr/>
          <p:nvPr/>
        </p:nvSpPr>
        <p:spPr>
          <a:xfrm>
            <a:off x="5633450" y="2592337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C10072-BE0D-BD28-9215-35CDD0F7ED80}"/>
              </a:ext>
            </a:extLst>
          </p:cNvPr>
          <p:cNvSpPr/>
          <p:nvPr/>
        </p:nvSpPr>
        <p:spPr>
          <a:xfrm>
            <a:off x="5633450" y="3054451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CF29B-CF4B-243E-3623-CE808191A035}"/>
              </a:ext>
            </a:extLst>
          </p:cNvPr>
          <p:cNvSpPr/>
          <p:nvPr/>
        </p:nvSpPr>
        <p:spPr>
          <a:xfrm>
            <a:off x="5629097" y="3514033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5B7379-9133-B538-37D7-BDA98A8378B9}"/>
              </a:ext>
            </a:extLst>
          </p:cNvPr>
          <p:cNvSpPr/>
          <p:nvPr/>
        </p:nvSpPr>
        <p:spPr>
          <a:xfrm>
            <a:off x="5191099" y="3964781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E1980-12EE-2F21-8C60-F10F80005904}"/>
              </a:ext>
            </a:extLst>
          </p:cNvPr>
          <p:cNvSpPr/>
          <p:nvPr/>
        </p:nvSpPr>
        <p:spPr>
          <a:xfrm>
            <a:off x="5629097" y="3958330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</TotalTime>
  <Words>38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Problem</vt:lpstr>
      <vt:lpstr>Cut the following shape into 4 exactly same shapes.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78</cp:revision>
  <dcterms:created xsi:type="dcterms:W3CDTF">2023-03-20T06:27:19Z</dcterms:created>
  <dcterms:modified xsi:type="dcterms:W3CDTF">2023-03-30T01:23:27Z</dcterms:modified>
</cp:coreProperties>
</file>