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38" y="418714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Sudoku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D8B564-DE5A-81D2-F44E-7B9D422E6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640" y="1199839"/>
            <a:ext cx="4477375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Sudoku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115</cp:revision>
  <cp:lastPrinted>2023-06-07T00:42:39Z</cp:lastPrinted>
  <dcterms:created xsi:type="dcterms:W3CDTF">2023-03-20T06:27:19Z</dcterms:created>
  <dcterms:modified xsi:type="dcterms:W3CDTF">2024-04-20T00:53:25Z</dcterms:modified>
</cp:coreProperties>
</file>