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doku.puzzlebaron.com/init.php?d=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92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https://sudoku.puzzlebaron.com/init.php?d=d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BD65C2-138A-3594-6D5A-5225D6826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04" y="1375039"/>
            <a:ext cx="4496427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115</cp:revision>
  <dcterms:created xsi:type="dcterms:W3CDTF">2023-03-20T06:27:19Z</dcterms:created>
  <dcterms:modified xsi:type="dcterms:W3CDTF">2024-04-20T01:28:35Z</dcterms:modified>
</cp:coreProperties>
</file>