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0659F-7561-CF18-9CFA-E78787DA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22" y="1388128"/>
            <a:ext cx="5268060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121</cp:revision>
  <cp:lastPrinted>2024-03-18T01:01:09Z</cp:lastPrinted>
  <dcterms:created xsi:type="dcterms:W3CDTF">2023-03-20T06:27:19Z</dcterms:created>
  <dcterms:modified xsi:type="dcterms:W3CDTF">2024-04-23T22:27:03Z</dcterms:modified>
</cp:coreProperties>
</file>