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5A1EF-B1BA-7ECF-F065-B8C2BDDB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1213614"/>
            <a:ext cx="4765966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dcterms:created xsi:type="dcterms:W3CDTF">2023-03-20T06:27:19Z</dcterms:created>
  <dcterms:modified xsi:type="dcterms:W3CDTF">2024-04-23T22:31:29Z</dcterms:modified>
</cp:coreProperties>
</file>