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517D9-E0BE-BF60-2A58-D1CA4F588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1" y="1279172"/>
            <a:ext cx="4681270" cy="462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122</cp:revision>
  <dcterms:created xsi:type="dcterms:W3CDTF">2023-03-20T06:27:19Z</dcterms:created>
  <dcterms:modified xsi:type="dcterms:W3CDTF">2024-04-26T00:51:45Z</dcterms:modified>
</cp:coreProperties>
</file>