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Vector Puzzles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Your task is to draw arrows starting from each of these black squares in such a way so that the total number of white squares covered by arrows emanating from any black square equals exactly the number displayed.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Arrows can go up, down, left or right, but can never cross another arrow.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must also fill every empty square on the grid with one arrow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8D600-5D85-E149-D150-058B83A4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2" y="1439953"/>
            <a:ext cx="4689762" cy="46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78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Vector Puzzles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124</cp:revision>
  <cp:lastPrinted>2023-10-02T01:00:24Z</cp:lastPrinted>
  <dcterms:created xsi:type="dcterms:W3CDTF">2023-03-20T06:27:19Z</dcterms:created>
  <dcterms:modified xsi:type="dcterms:W3CDTF">2024-04-29T00:18:58Z</dcterms:modified>
</cp:coreProperties>
</file>