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ctor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72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https://vectors.puzzlebaron.com/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C1BF0-A326-42F4-8C31-5CF84B3C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2225"/>
            <a:ext cx="490606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2024-04-29T00:22:07Z</dcterms:modified>
</cp:coreProperties>
</file>