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3296E-A871-191B-6A3C-9C6825B4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3" y="1398750"/>
            <a:ext cx="485842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cp:lastPrinted>2023-06-07T00:42:39Z</cp:lastPrinted>
  <dcterms:created xsi:type="dcterms:W3CDTF">2023-03-20T06:27:19Z</dcterms:created>
  <dcterms:modified xsi:type="dcterms:W3CDTF">2024-04-30T00:39:25Z</dcterms:modified>
</cp:coreProperties>
</file>