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4CD26-D5EB-6928-843A-4A78B686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694"/>
            <a:ext cx="48393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dcterms:created xsi:type="dcterms:W3CDTF">2023-03-20T06:27:19Z</dcterms:created>
  <dcterms:modified xsi:type="dcterms:W3CDTF">2024-04-30T01:01:18Z</dcterms:modified>
</cp:coreProperties>
</file>