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EF0BB-8886-1ADC-9B7C-E72022F6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23" y="1180786"/>
            <a:ext cx="448690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117</cp:revision>
  <cp:lastPrinted>2023-06-07T00:42:39Z</cp:lastPrinted>
  <dcterms:created xsi:type="dcterms:W3CDTF">2023-03-20T06:27:19Z</dcterms:created>
  <dcterms:modified xsi:type="dcterms:W3CDTF">2024-05-01T00:40:56Z</dcterms:modified>
</cp:coreProperties>
</file>