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doku.puzzlebaron.com/init.php?d=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92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https://sudoku.puzzlebaron.com/init.php?d=d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B96A59-64CE-6A8F-AF8C-2AD87F271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68" y="1540103"/>
            <a:ext cx="4486901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116</cp:revision>
  <dcterms:created xsi:type="dcterms:W3CDTF">2023-03-20T06:27:19Z</dcterms:created>
  <dcterms:modified xsi:type="dcterms:W3CDTF">2024-05-01T01:40:31Z</dcterms:modified>
</cp:coreProperties>
</file>