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120F6A-A7DF-E5AE-7CE2-52CE8CC83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65" y="1352723"/>
            <a:ext cx="5258534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122</cp:revision>
  <cp:lastPrinted>2024-05-04T01:03:18Z</cp:lastPrinted>
  <dcterms:created xsi:type="dcterms:W3CDTF">2023-03-20T06:27:19Z</dcterms:created>
  <dcterms:modified xsi:type="dcterms:W3CDTF">2024-05-04T01:05:09Z</dcterms:modified>
</cp:coreProperties>
</file>