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D35FF-31C0-2CC6-72D1-E85DE028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9402"/>
            <a:ext cx="4681270" cy="46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118</cp:revision>
  <dcterms:created xsi:type="dcterms:W3CDTF">2023-03-20T06:27:19Z</dcterms:created>
  <dcterms:modified xsi:type="dcterms:W3CDTF">2024-05-04T01:05:17Z</dcterms:modified>
</cp:coreProperties>
</file>