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238" y="418714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Kakuros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23962A-F6D3-4948-B12F-F0A146B1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970220"/>
            <a:ext cx="4833844" cy="541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Kakuros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100</cp:revision>
  <cp:lastPrinted>2023-06-07T00:42:39Z</cp:lastPrinted>
  <dcterms:created xsi:type="dcterms:W3CDTF">2023-03-20T06:27:19Z</dcterms:created>
  <dcterms:modified xsi:type="dcterms:W3CDTF">2023-07-18T00:57:44Z</dcterms:modified>
</cp:coreProperties>
</file>