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kuro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4109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https://www.kakuros.com/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45EE4-7984-E23E-C379-B24A54C7E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88" y="1690688"/>
            <a:ext cx="3419952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97</cp:revision>
  <dcterms:created xsi:type="dcterms:W3CDTF">2023-03-20T06:27:19Z</dcterms:created>
  <dcterms:modified xsi:type="dcterms:W3CDTF">2023-07-18T00:57:07Z</dcterms:modified>
</cp:coreProperties>
</file>