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119AC-2840-751D-867A-CBA43080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4" y="1629951"/>
            <a:ext cx="375337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dcterms:created xsi:type="dcterms:W3CDTF">2023-03-20T06:27:19Z</dcterms:created>
  <dcterms:modified xsi:type="dcterms:W3CDTF">2023-07-19T00:51:28Z</dcterms:modified>
</cp:coreProperties>
</file>