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4929-0BB6-6D95-8EA9-71595152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37" y="2530916"/>
            <a:ext cx="312463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93</cp:revision>
  <cp:lastPrinted>2023-04-24T01:02:24Z</cp:lastPrinted>
  <dcterms:created xsi:type="dcterms:W3CDTF">2023-03-20T06:27:19Z</dcterms:created>
  <dcterms:modified xsi:type="dcterms:W3CDTF">2023-05-16T00:49:55Z</dcterms:modified>
</cp:coreProperties>
</file>