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EE86D-8B42-322E-1A53-E674F753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06" y="1585593"/>
            <a:ext cx="4592094" cy="45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94</cp:revision>
  <cp:lastPrinted>2023-05-31T00:34:35Z</cp:lastPrinted>
  <dcterms:created xsi:type="dcterms:W3CDTF">2023-03-20T06:27:19Z</dcterms:created>
  <dcterms:modified xsi:type="dcterms:W3CDTF">2023-06-15T00:57:08Z</dcterms:modified>
</cp:coreProperties>
</file>