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176B9-A1FB-7FE2-3109-21B879F5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6" y="1610778"/>
            <a:ext cx="4211690" cy="42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91</cp:revision>
  <dcterms:created xsi:type="dcterms:W3CDTF">2023-03-20T06:27:19Z</dcterms:created>
  <dcterms:modified xsi:type="dcterms:W3CDTF">2023-06-15T00:56:25Z</dcterms:modified>
</cp:coreProperties>
</file>