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https://www.kakuros.com/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F8C28-91E1-9916-14D9-B025D49C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0" y="1499918"/>
            <a:ext cx="345805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93</cp:revision>
  <dcterms:created xsi:type="dcterms:W3CDTF">2023-03-20T06:27:19Z</dcterms:created>
  <dcterms:modified xsi:type="dcterms:W3CDTF">2023-06-16T01:02:24Z</dcterms:modified>
</cp:coreProperties>
</file>