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58066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BDC56-14CD-6666-8F2F-ECE76E48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276791"/>
            <a:ext cx="4571998" cy="50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cp:lastPrinted>2023-06-07T00:42:39Z</cp:lastPrinted>
  <dcterms:created xsi:type="dcterms:W3CDTF">2023-03-20T06:27:19Z</dcterms:created>
  <dcterms:modified xsi:type="dcterms:W3CDTF">2023-06-17T01:16:43Z</dcterms:modified>
</cp:coreProperties>
</file>