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51" d="100"/>
          <a:sy n="51" d="100"/>
        </p:scale>
        <p:origin x="90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6467-DA26-DDF2-C41E-3A978505B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29719-BBEE-1DF3-0DB2-8C4B33B70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93D0E-1C83-ADF6-2244-984BFB891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A1AD5-B72A-7F0D-0E38-19BFF023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54B1A-8758-C9DC-0F56-540F27CB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6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4686-9F06-6492-6524-38D4DB78A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1A16B-94E6-46A3-5107-85895A0FE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06360-D734-90F4-67A4-48F706BDE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71AE5-8306-4F25-45B2-E653AE56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58C76-DDB3-9BEC-C0EC-F53D91CD3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8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5319BF-08D3-4372-E0AF-55BBA31E4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B6E3E-7C49-0017-6C34-3875642FD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A12C6-B28D-7091-2ED5-5900651F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F9F02-743B-D3BB-46BF-2D1DE51C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ACA5E-9858-B989-2C08-ADF3A4AF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9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B6112-A8CD-635B-0698-635C44B7F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3B988-5AF9-AE76-F3E7-FE3C1AF62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13A81-F49E-84F9-47B6-CA1F02063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AD8D2-2A15-9994-17A5-90EC966A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3CE2C-2AF6-F0AE-333A-C907840A4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260AD-0A77-0AB8-F79F-B5E278900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79757-08BA-1FC7-E109-297813D2A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79038-05E8-7E71-50C9-5E04ACB7A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C5DBA-18C8-F941-E9F2-493D3DDB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218AB-F9CC-14C8-F718-A77543CF3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3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7B1ED-400B-C626-D608-E9A3B4E7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BB6A-1136-DA70-8768-42759A92D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3D1BB-7A64-8F4C-5471-CBFB0B339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7343E-B113-43D0-BD6E-0F67D04F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9813A-84F7-FC19-082D-E79E1334C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168C2-2F9B-D3E3-E9B4-BCBE242D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CD38-7EF2-7EC0-C2B8-60EC4B5B3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00379-2766-42ED-D70F-677981383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E69AF-3F87-C479-9EFF-F6B7AE7D1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7E8C3E-4FAA-C8B0-7D40-46DCB6097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762EF6-DD76-780A-D7BC-1C8D334DE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5A9DC-EBEA-5DC2-000D-78C3F445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230E-1B47-3D71-9B09-7A86EBA36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4DA022-7C27-4BB4-881A-7CE9BF161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4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7079E-FF2D-97EF-BA4C-D591198D8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F0F62D-C6B5-F605-F293-20D89D4F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A3ED5-7445-EEF7-C0E9-52D42286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8F424-40B5-B409-32DB-451AF6FA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6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1C2B00-E877-C449-7AFD-42CE9548F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36F8B2-F8C2-4DDD-D8CC-74FB50777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B475B-D75C-D8D3-E5E3-4722CB08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0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4E58-E6E9-A993-798F-5A95B2C46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23087-C917-070B-2DD5-A578869AB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A9B8F-8F38-EDC7-45F5-28D1E8CDF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EEA2A-22DD-E87B-B319-6F23ABBE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5E540-B68F-9F84-DE1A-878408559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8884F-8779-CC09-CD7B-05530C20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5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7FC88-CF06-EA31-29CB-D888F1856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8C12BE-74C3-A2F4-6801-A8BDDF6A9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A6A51-658D-165D-E3CE-737458F49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51F57-74E6-25F2-3AFD-07571BA24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667D2-085A-387B-2196-429A23C6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0EE12-E034-A11C-43EB-5DAD0A3D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6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22A53C-755F-9E7D-01AE-336DDBC82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FAAE1-E350-6F02-81C1-21FEF6D94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D3F7F-A6D6-0EA4-BD24-1C134D7BB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EBF4A-352B-8935-05A9-30790A7A5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6AA41-B898-8C0D-76DA-E2627EF82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1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71CFCC-70EF-3802-D92A-BB7FAF515DB5}"/>
              </a:ext>
            </a:extLst>
          </p:cNvPr>
          <p:cNvSpPr txBox="1"/>
          <p:nvPr/>
        </p:nvSpPr>
        <p:spPr>
          <a:xfrm>
            <a:off x="1121436" y="5813994"/>
            <a:ext cx="4056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 using https://www.kakuros.com/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0916A-075A-D866-7F83-07C1A57A6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E51E06-4D85-BDA3-C06F-A71660783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979" y="1485629"/>
            <a:ext cx="3515216" cy="388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333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</TotalTime>
  <Words>11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94</cp:revision>
  <dcterms:created xsi:type="dcterms:W3CDTF">2023-03-20T06:27:19Z</dcterms:created>
  <dcterms:modified xsi:type="dcterms:W3CDTF">2023-06-17T01:17:23Z</dcterms:modified>
</cp:coreProperties>
</file>