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6411-DBC5-7640-062C-6BA4DC96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2199-5AAB-7F25-E952-07D761461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the following buckets which can store 10, 6 and 5 liters of water, with 10L bucket full of water, and 6L and 5L buckets empty.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a way to put 3 liters of water in one of the buckets.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DAA16-5F6D-40E3-E526-32F05C8CFED4}"/>
              </a:ext>
            </a:extLst>
          </p:cNvPr>
          <p:cNvSpPr/>
          <p:nvPr/>
        </p:nvSpPr>
        <p:spPr>
          <a:xfrm>
            <a:off x="3433313" y="3429000"/>
            <a:ext cx="612476" cy="143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EBEBAB-72CC-17DD-08BB-36A61369E881}"/>
              </a:ext>
            </a:extLst>
          </p:cNvPr>
          <p:cNvSpPr/>
          <p:nvPr/>
        </p:nvSpPr>
        <p:spPr>
          <a:xfrm>
            <a:off x="4311768" y="4097548"/>
            <a:ext cx="353683" cy="76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4F93F-2872-985A-6D1E-BD07135FDF9C}"/>
              </a:ext>
            </a:extLst>
          </p:cNvPr>
          <p:cNvSpPr/>
          <p:nvPr/>
        </p:nvSpPr>
        <p:spPr>
          <a:xfrm>
            <a:off x="4931430" y="4334775"/>
            <a:ext cx="353683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26487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84</cp:revision>
  <dcterms:created xsi:type="dcterms:W3CDTF">2023-03-20T06:27:19Z</dcterms:created>
  <dcterms:modified xsi:type="dcterms:W3CDTF">2023-03-31T02:26:17Z</dcterms:modified>
</cp:coreProperties>
</file>