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8A-7A0B-D95A-9178-5F278E1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933-BD44-EAD6-CE8D-3679E085F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968041" cy="3318936"/>
          </a:xfrm>
        </p:spPr>
        <p:txBody>
          <a:bodyPr/>
          <a:lstStyle/>
          <a:p>
            <a:r>
              <a:rPr lang="en-US" dirty="0"/>
              <a:t>3 liters of water</a:t>
            </a:r>
          </a:p>
          <a:p>
            <a:pPr lvl="1"/>
            <a:r>
              <a:rPr lang="en-US" dirty="0"/>
              <a:t>10L -&gt; 6L (10L has 4L)</a:t>
            </a:r>
          </a:p>
          <a:p>
            <a:pPr lvl="1"/>
            <a:r>
              <a:rPr lang="en-US" dirty="0"/>
              <a:t>6L -&gt; 5L (6L has 1L)</a:t>
            </a:r>
          </a:p>
          <a:p>
            <a:pPr lvl="1"/>
            <a:r>
              <a:rPr lang="en-US" dirty="0"/>
              <a:t>5L -&gt; 10L (10L has 9L)</a:t>
            </a:r>
          </a:p>
          <a:p>
            <a:pPr lvl="1"/>
            <a:r>
              <a:rPr lang="en-US" dirty="0"/>
              <a:t>6L -&gt; 5L</a:t>
            </a:r>
          </a:p>
          <a:p>
            <a:pPr lvl="1"/>
            <a:r>
              <a:rPr lang="en-US" dirty="0"/>
              <a:t>10L -&gt; 6L (Now 10L bucket has 3 liters of water)</a:t>
            </a:r>
          </a:p>
        </p:txBody>
      </p:sp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can be easier solved using </a:t>
            </a:r>
            <a:r>
              <a:rPr lang="en-US"/>
              <a:t>three cups </a:t>
            </a:r>
            <a:r>
              <a:rPr lang="en-US" dirty="0"/>
              <a:t>and marbles representing water.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60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Solution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83</cp:revision>
  <dcterms:created xsi:type="dcterms:W3CDTF">2023-03-20T06:27:19Z</dcterms:created>
  <dcterms:modified xsi:type="dcterms:W3CDTF">2023-03-31T02:26:48Z</dcterms:modified>
</cp:coreProperties>
</file>