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3DD80-6C12-628A-B030-58033640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016183"/>
            <a:ext cx="5525271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2023-06-07T00:42:39Z</cp:lastPrinted>
  <dcterms:created xsi:type="dcterms:W3CDTF">2023-03-20T06:27:19Z</dcterms:created>
  <dcterms:modified xsi:type="dcterms:W3CDTF">2023-08-09T00:27:54Z</dcterms:modified>
</cp:coreProperties>
</file>