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410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C47FB-CD77-BA9E-C314-F2CBBBD6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55" y="1507579"/>
            <a:ext cx="4025660" cy="403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99</cp:revision>
  <dcterms:created xsi:type="dcterms:W3CDTF">2023-03-20T06:27:19Z</dcterms:created>
  <dcterms:modified xsi:type="dcterms:W3CDTF">2023-08-09T00:28:32Z</dcterms:modified>
</cp:coreProperties>
</file>