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493A-EB8D-97B5-ACB9-F7918F1C4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5A28-9636-1C13-2453-B7C4B1DDB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385C-6366-0360-E997-9D7910A2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CC9E-1277-7D42-2CDE-1C33D768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6E2A8-A471-D1B2-A481-EF739629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C499-1D2F-4A51-57C0-A48993C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9A53C-5291-E1C2-C3F3-D39B9BB8B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E72A-BF84-914F-4E36-596DEF81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2129-CF37-A4E6-CA6F-02615BBB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DCC9-EA88-8ED6-58DB-178A8D97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6BBCF-66BA-C631-88FA-8CF4BF355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C4C9D-BAE6-AA4D-3196-7C4E578A5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EB3C-3227-66C1-2DAF-67A79734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EC0A-9769-BE9E-58DC-20D4E9A6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86D0-3018-1AA1-B8D8-DF2A0148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71F0-CDE5-D3E2-09C6-9A07EB6C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A2BE-B293-7AF6-9F43-03EA728F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9059A-4BE3-7749-CAFF-B491CF0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6CAA-45F8-D332-0441-481514BF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19D1-646F-DBFE-558F-7B1DC585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DC91-3DAC-12DC-9900-922B13C1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D5B0-79C4-4F49-B2CC-C3C03A9E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9B8D-3760-E486-4529-C8059D57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F7DF-1751-C69D-91E6-36A78D09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1758-127A-639F-7129-113DA46F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03DC-8B76-B660-2645-EC195ED9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13A9-743E-9290-10D9-022BD9220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0DE9-88D0-5F50-AD14-F3B31D8E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CD21-03AE-2ACA-5E67-04586D65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0ACD8-686B-07A6-7D52-24313CAE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2CC8F-F246-BB7C-D542-715326CA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69C0-157B-C013-9EF1-949FC0A7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1F55-6F99-5299-8F68-64B59AD4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B74AE-96E3-A37A-B22D-E1FB43B68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34A88-F5BB-45C5-2F81-F24659F3F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E2D62-234F-8E83-2F33-06A14B263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268EB-8E72-BFCE-FFDD-8E91719C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8887A-F03F-25A9-50F4-1B38F1E3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8FB01-62BF-5ECA-774F-FD0A73AA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E6D2-16B1-EA75-9D32-6E65AC2D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093B6-AF3B-BC3F-6601-2CDCDFFF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A4213-0769-FF9B-A9FD-36462029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B39D2-2A04-B855-5E17-353FE115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BC53D-7A67-7604-AAE2-8AA3869A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E1472-52C7-64DA-3142-4657B645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E243B-EA50-204C-A8EC-6A85F4EC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9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AD35-D059-BC6F-184F-5451BAE1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119A-E849-3C1F-5E7B-C9D2E95A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6AE42-2399-9276-B1FE-91D9BAD76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5EC93-2823-FE44-5D33-FCDBE7EF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BA0B6-A775-5037-2B92-561F0277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2836-8A9D-91E3-3FDE-3E981AA6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5923-6B15-0903-619F-25DFEB90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56B9-EEF0-2643-0924-8DC5D2DCF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36586-474D-7B4F-F82E-2F1525688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041D4-BDC7-D240-6332-FF606A51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D244-CCA9-4B94-B4E2-803A290429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5EE55-3176-BEA2-D7AF-D46179BA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7B7A-0F75-058B-1337-C180848E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EE0DA-CB68-0531-7DEC-59F0CCF7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A302F-4D58-9353-355B-3A2FFE97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C775-6256-47FA-E7DB-9153C612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D244-CCA9-4B94-B4E2-803A290429D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4B198-88C8-1C46-00DA-394F7B81A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54D2-A4BA-59F9-98D1-901D0396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5751-D476-45C6-AB1A-F4B7A9FE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34E9-529C-31B2-4338-5102F2C5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the following </a:t>
            </a:r>
            <a:r>
              <a:rPr lang="en-US" dirty="0" err="1"/>
              <a:t>Hashiwokakero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0FD1-ECE2-191E-A2C0-BAD9B833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017B5-5E17-B462-9142-BF66C860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76" y="1825625"/>
            <a:ext cx="4095345" cy="410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1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Hashiwokakero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 the following Hashiwokakero</dc:title>
  <dc:creator>Heng Yuan</dc:creator>
  <cp:lastModifiedBy>Heng Yuan</cp:lastModifiedBy>
  <cp:revision>1</cp:revision>
  <dcterms:created xsi:type="dcterms:W3CDTF">2023-05-02T01:10:26Z</dcterms:created>
  <dcterms:modified xsi:type="dcterms:W3CDTF">2023-05-02T01:12:37Z</dcterms:modified>
</cp:coreProperties>
</file>