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8EF-3D9F-D990-7C3A-34040343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FEDE-6E5C-434C-5E92-63F21690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is 12 years old.  Tom’s age is 3 times that.</a:t>
            </a:r>
          </a:p>
          <a:p>
            <a:r>
              <a:rPr lang="en-US" dirty="0"/>
              <a:t>How many years later will Tom’s </a:t>
            </a:r>
            <a:r>
              <a:rPr lang="en-US"/>
              <a:t>age be </a:t>
            </a:r>
            <a:r>
              <a:rPr lang="en-US" dirty="0"/>
              <a:t>exactly 2 times of John’s age?</a:t>
            </a:r>
          </a:p>
        </p:txBody>
      </p:sp>
    </p:spTree>
    <p:extLst>
      <p:ext uri="{BB962C8B-B14F-4D97-AF65-F5344CB8AC3E}">
        <p14:creationId xmlns:p14="http://schemas.microsoft.com/office/powerpoint/2010/main" val="205004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</TotalTime>
  <Words>29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75</cp:revision>
  <dcterms:created xsi:type="dcterms:W3CDTF">2023-03-20T06:27:19Z</dcterms:created>
  <dcterms:modified xsi:type="dcterms:W3CDTF">2023-05-01T00:20:04Z</dcterms:modified>
</cp:coreProperties>
</file>