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A + B = 20</a:t>
            </a:r>
          </a:p>
          <a:p>
            <a:pPr lvl="1"/>
            <a:r>
              <a:rPr lang="en-US" dirty="0"/>
              <a:t>B + C = 30</a:t>
            </a:r>
          </a:p>
          <a:p>
            <a:pPr lvl="1"/>
            <a:r>
              <a:rPr lang="en-US" dirty="0"/>
              <a:t>C + D = 40</a:t>
            </a:r>
          </a:p>
          <a:p>
            <a:r>
              <a:rPr lang="en-US" dirty="0"/>
              <a:t>A + D = ?</a:t>
            </a:r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69</cp:revision>
  <dcterms:created xsi:type="dcterms:W3CDTF">2023-03-20T06:27:19Z</dcterms:created>
  <dcterms:modified xsi:type="dcterms:W3CDTF">2023-03-31T03:17:02Z</dcterms:modified>
</cp:coreProperties>
</file>