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31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1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79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31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78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54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16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11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63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4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48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02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7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1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3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2B20-AE7D-6A27-C81F-DF7C4A11F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1D757-B8AA-B386-C336-4403ABA38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+ B + C + D = 20 + 40 = 60</a:t>
            </a:r>
          </a:p>
          <a:p>
            <a:r>
              <a:rPr lang="en-US" dirty="0"/>
              <a:t>60 – (B + C) = 60 – 30 = 30</a:t>
            </a:r>
          </a:p>
          <a:p>
            <a:r>
              <a:rPr lang="en-US" dirty="0"/>
              <a:t>While it is possible to solve the problem by assigning 10 </a:t>
            </a:r>
            <a:r>
              <a:rPr lang="en-US"/>
              <a:t>to A, </a:t>
            </a:r>
            <a:r>
              <a:rPr lang="en-US" dirty="0"/>
              <a:t>and then solve for B, C, D.  Check if the kids can observe that the problem can be easier solved.</a:t>
            </a:r>
          </a:p>
        </p:txBody>
      </p:sp>
    </p:spTree>
    <p:extLst>
      <p:ext uri="{BB962C8B-B14F-4D97-AF65-F5344CB8AC3E}">
        <p14:creationId xmlns:p14="http://schemas.microsoft.com/office/powerpoint/2010/main" val="2052655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119</TotalTime>
  <Words>65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67</cp:revision>
  <dcterms:created xsi:type="dcterms:W3CDTF">2023-03-20T06:27:19Z</dcterms:created>
  <dcterms:modified xsi:type="dcterms:W3CDTF">2023-03-31T03:21:32Z</dcterms:modified>
</cp:coreProperties>
</file>