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E0ED5-7EED-24DB-A28D-7D54C003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7" y="1407291"/>
            <a:ext cx="4428520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cp:lastPrinted>2023-08-12T01:11:34Z</cp:lastPrinted>
  <dcterms:created xsi:type="dcterms:W3CDTF">2023-03-20T06:27:19Z</dcterms:created>
  <dcterms:modified xsi:type="dcterms:W3CDTF">2023-08-12T01:12:55Z</dcterms:modified>
</cp:coreProperties>
</file>