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008BE-1422-3A86-2C90-BEC8D4661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05" y="1893523"/>
            <a:ext cx="3710790" cy="37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100</cp:revision>
  <dcterms:created xsi:type="dcterms:W3CDTF">2023-03-20T06:27:19Z</dcterms:created>
  <dcterms:modified xsi:type="dcterms:W3CDTF">2023-08-12T01:44:22Z</dcterms:modified>
</cp:coreProperties>
</file>