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1C81A-B70E-94D8-60B0-75628D6B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470214"/>
            <a:ext cx="4420000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2023-10-02T01:00:24Z</cp:lastPrinted>
  <dcterms:created xsi:type="dcterms:W3CDTF">2023-03-20T06:27:19Z</dcterms:created>
  <dcterms:modified xsi:type="dcterms:W3CDTF">2024-01-19T01:37:35Z</dcterms:modified>
</cp:coreProperties>
</file>