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3C3EA-E6CF-300C-8DD5-1737F989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3" y="1452561"/>
            <a:ext cx="4157700" cy="41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2024-01-19T01:44:07Z</dcterms:modified>
</cp:coreProperties>
</file>