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0173E-0461-9E3B-7E4E-8EF4603A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6" y="1359759"/>
            <a:ext cx="486795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2023-06-07T00:42:39Z</cp:lastPrinted>
  <dcterms:created xsi:type="dcterms:W3CDTF">2023-03-20T06:27:19Z</dcterms:created>
  <dcterms:modified xsi:type="dcterms:W3CDTF">2024-01-20T01:45:21Z</dcterms:modified>
</cp:coreProperties>
</file>