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9DA74-087B-3AB1-AB40-EF8AA1733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132216" cy="39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2024-01-20T02:31:03Z</dcterms:modified>
</cp:coreProperties>
</file>