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69" r:id="rId2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2E3B3-DCE3-1D11-B6FC-076819660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5F9EA-7FA0-C09C-5405-3DFAFE5FE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0FFA6-DB2D-6B16-FA78-B8647BCB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1D01F-7E7B-57A5-ACE9-A7D47856F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06B4A-FC42-F792-6DD9-0EBEA46A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0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6E0AE-5E9E-9866-E98F-422EA45D5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A786A-544E-F864-260B-93804ACD5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7DC8F-D8A8-97AD-AF15-2F0010CA5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87822-76C7-0C99-1524-A7861C0DC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4B96F-5508-17E9-64AB-3019332AC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6FCFC9-987E-C74E-1FF3-BDFCA87C3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ACAEB-D1E1-2072-06E1-B9E3660DC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D500C-0461-BB6C-C177-CA8A3B68C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84B8F-2B8A-56EE-F672-06A7F8F2C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28F2A-3A60-74A0-7EE4-E4BBFBAD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2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98C9-2A85-6DF7-9869-E0C0A2FB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E7B14-C84D-C7AE-CC7E-6DE653D16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B9C5E-4FE5-5EB7-42F7-5F792CF64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64738-5198-121F-1229-5B128119B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2E938-E1AB-FB33-6D35-1940DE022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79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BE24B-C033-2540-FEC3-BD2C37543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FE5DB-1589-CAB7-808A-755658127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D8327-DA58-410B-DD8A-BDA0C9B10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66BBA-1EDA-C107-C875-866A16597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318C4-9FCA-753D-7AB8-CEF2E7C03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9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2AE36-D8E4-5C8C-DD1F-43A3C5FD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58705-7016-5551-413D-0A645F0F0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2ED4B-7E55-454E-DC02-51C7E8FC4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7B173-2BA3-3CD6-0CA9-D7BD72DFC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3EDEE-5D45-E334-4EB0-B2DC8F07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59B85-E847-3FE6-760A-C595E6898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4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979F-44DC-5FC6-81C2-BBFB3881C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BC3EC-DDBD-9C9A-D162-F6A6B2670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99152-79D3-BBB6-272E-238337CC4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BE054-94F9-6009-777B-B63671C1F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B437F9-AA69-5640-FBE9-51ED9975B1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6A37F9-0EC8-F8D3-753A-D37EDC998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9A3A79-F48E-384A-63B2-6225FE771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9F4870-C4BC-8F6E-D007-17EA3D83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82B5C-02D6-8AD1-8B28-C1C8FB09D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47457D-3356-2328-4653-916733B75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4CE72-E2AE-D531-FF98-BBA5118B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52FBE-C5D9-2ED7-253D-45B0D5D3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02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AC834D-CF9B-BAEE-E276-FF769DFC6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3EB812-BB42-0E9B-5225-BC49FC7E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E366F-FDE4-AB84-3874-2906BFF8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4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44E3B-3322-079C-161E-778455BEF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AAD94-395F-398E-5424-23674595A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3B46A-9724-6488-C2B7-4C4A3208F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C3DB1-C714-A5E2-0D44-E2934BA40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55F33-D600-6FC1-A066-F32913F5B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7DF69-9AE8-9EA4-580B-80EC8129A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6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1363-4071-D018-1D67-0485DDC00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103F7E-D332-CDAA-EABA-E288C9681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3700E-9053-2330-06F5-1BE92E6BD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A57ED-840E-12D1-2F1F-20787F3D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9A12E-E1AD-144B-2EB6-4A1EE2CB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A3BF5-8D78-2F80-0347-FA90FF72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8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BBA921-99C2-328F-3334-065C92188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FD3C1-DB9E-E7C0-7762-58BDCD207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7D8B2-65E3-33AD-BE22-7A4D9C089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0238A-7DAE-C2B3-E28A-968A6000F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1EB23-CEFB-7D13-D244-7A4708F55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3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69FFA-DC61-E492-B9EC-BF2BF5220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674" y="728285"/>
            <a:ext cx="9601196" cy="494279"/>
          </a:xfrm>
        </p:spPr>
        <p:txBody>
          <a:bodyPr>
            <a:normAutofit fontScale="90000"/>
          </a:bodyPr>
          <a:lstStyle/>
          <a:p>
            <a:r>
              <a:rPr lang="en-US" dirty="0"/>
              <a:t>Solve the Following </a:t>
            </a:r>
            <a:r>
              <a:rPr lang="en-US" dirty="0" err="1"/>
              <a:t>Numberlinks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042AA4-28B8-4D09-F5DA-D623769E1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759" y="1716843"/>
            <a:ext cx="4420682" cy="4412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74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238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Solve the Following Numberlinks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110</cp:revision>
  <cp:lastPrinted>2023-10-02T01:00:24Z</cp:lastPrinted>
  <dcterms:created xsi:type="dcterms:W3CDTF">2023-03-20T06:27:19Z</dcterms:created>
  <dcterms:modified xsi:type="dcterms:W3CDTF">2023-11-02T00:57:24Z</dcterms:modified>
</cp:coreProperties>
</file>