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380FB-7137-ECAF-8502-DBBFD84A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21" y="1875654"/>
            <a:ext cx="374384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2023-11-04T01:05:41Z</dcterms:modified>
</cp:coreProperties>
</file>