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CB7907-4FBD-7C7F-79CD-B53BD4D15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06" y="1499946"/>
            <a:ext cx="4386042" cy="439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112</cp:revision>
  <cp:lastPrinted>2023-10-02T01:00:24Z</cp:lastPrinted>
  <dcterms:created xsi:type="dcterms:W3CDTF">2023-03-20T06:27:19Z</dcterms:created>
  <dcterms:modified xsi:type="dcterms:W3CDTF">2023-11-13T01:44:16Z</dcterms:modified>
</cp:coreProperties>
</file>