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3FA8A-CA98-1AEE-DA4E-8C9086F6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3934"/>
            <a:ext cx="3897746" cy="38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2023-11-13T01:46:50Z</dcterms:modified>
</cp:coreProperties>
</file>