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CFCBD-F9E4-1250-E856-DDCE23F6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82" y="1690688"/>
            <a:ext cx="376290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2023-07-07T01:02:07Z</dcterms:modified>
</cp:coreProperties>
</file>