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649A3-ED71-0834-528E-257B3F4A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9" y="1551810"/>
            <a:ext cx="4280144" cy="42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dcterms:created xsi:type="dcterms:W3CDTF">2023-03-20T06:27:19Z</dcterms:created>
  <dcterms:modified xsi:type="dcterms:W3CDTF">2024-02-06T23:08:39Z</dcterms:modified>
</cp:coreProperties>
</file>