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4E192C8-826D-689E-344B-E5B36ECAD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653" y="1223654"/>
            <a:ext cx="442974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116</cp:revision>
  <cp:lastPrinted>2023-06-07T00:42:39Z</cp:lastPrinted>
  <dcterms:created xsi:type="dcterms:W3CDTF">2023-03-20T06:27:19Z</dcterms:created>
  <dcterms:modified xsi:type="dcterms:W3CDTF">2024-02-13T01:47:01Z</dcterms:modified>
</cp:coreProperties>
</file>