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0E8F9-AC5D-D558-5D30-82F7BACB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11" y="1527874"/>
            <a:ext cx="444879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dcterms:created xsi:type="dcterms:W3CDTF">2023-03-20T06:27:19Z</dcterms:created>
  <dcterms:modified xsi:type="dcterms:W3CDTF">2024-02-13T01:47:33Z</dcterms:modified>
</cp:coreProperties>
</file>