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2C356-4610-80FB-D47E-94EFFC0A3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72" y="1121083"/>
            <a:ext cx="5039428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107</cp:revision>
  <cp:lastPrinted>2023-06-07T00:42:39Z</cp:lastPrinted>
  <dcterms:created xsi:type="dcterms:W3CDTF">2023-03-20T06:27:19Z</dcterms:created>
  <dcterms:modified xsi:type="dcterms:W3CDTF">2024-02-14T00:29:18Z</dcterms:modified>
</cp:coreProperties>
</file>