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0F832-07C3-D608-1FFC-48F228A9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37" y="1690688"/>
            <a:ext cx="4243606" cy="423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2024-02-14T00:59:04Z</dcterms:modified>
</cp:coreProperties>
</file>